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0F694-EBF0-413A-94D6-8E9FF6008751}" v="26" dt="2025-05-19T18:32:29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Speicher" userId="44b05d310e31bab6" providerId="LiveId" clId="{9640F694-EBF0-413A-94D6-8E9FF6008751}"/>
    <pc:docChg chg="undo custSel addSld modSld addMainMaster delMainMaster">
      <pc:chgData name="Florian Speicher" userId="44b05d310e31bab6" providerId="LiveId" clId="{9640F694-EBF0-413A-94D6-8E9FF6008751}" dt="2025-05-19T18:33:28.698" v="1772" actId="26606"/>
      <pc:docMkLst>
        <pc:docMk/>
      </pc:docMkLst>
      <pc:sldChg chg="addSp delSp modSp mod setBg modClrScheme setClrOvrMap delDesignElem chgLayout">
        <pc:chgData name="Florian Speicher" userId="44b05d310e31bab6" providerId="LiveId" clId="{9640F694-EBF0-413A-94D6-8E9FF6008751}" dt="2025-05-19T18:13:32.939" v="775" actId="478"/>
        <pc:sldMkLst>
          <pc:docMk/>
          <pc:sldMk cId="360787716" sldId="256"/>
        </pc:sldMkLst>
        <pc:spChg chg="mod">
          <ac:chgData name="Florian Speicher" userId="44b05d310e31bab6" providerId="LiveId" clId="{9640F694-EBF0-413A-94D6-8E9FF6008751}" dt="2025-05-19T18:12:27.040" v="769" actId="20577"/>
          <ac:spMkLst>
            <pc:docMk/>
            <pc:sldMk cId="360787716" sldId="256"/>
            <ac:spMk id="2" creationId="{99866E07-D297-35BD-F27C-868ABCE0E86D}"/>
          </ac:spMkLst>
        </pc:spChg>
        <pc:spChg chg="mod">
          <ac:chgData name="Florian Speicher" userId="44b05d310e31bab6" providerId="LiveId" clId="{9640F694-EBF0-413A-94D6-8E9FF6008751}" dt="2025-05-19T18:03:36.653" v="47" actId="26606"/>
          <ac:spMkLst>
            <pc:docMk/>
            <pc:sldMk cId="360787716" sldId="256"/>
            <ac:spMk id="3" creationId="{6280160F-B030-4477-88A3-1C2F8675D0EE}"/>
          </ac:spMkLst>
        </pc:spChg>
        <pc:spChg chg="add del">
          <ac:chgData name="Florian Speicher" userId="44b05d310e31bab6" providerId="LiveId" clId="{9640F694-EBF0-413A-94D6-8E9FF6008751}" dt="2025-05-19T18:03:36.653" v="47" actId="26606"/>
          <ac:spMkLst>
            <pc:docMk/>
            <pc:sldMk cId="360787716" sldId="256"/>
            <ac:spMk id="9" creationId="{0EECA69B-4C2A-7F31-8019-E90DB3BD49CB}"/>
          </ac:spMkLst>
        </pc:spChg>
        <pc:spChg chg="add del">
          <ac:chgData name="Florian Speicher" userId="44b05d310e31bab6" providerId="LiveId" clId="{9640F694-EBF0-413A-94D6-8E9FF6008751}" dt="2025-05-19T18:03:36.653" v="47" actId="26606"/>
          <ac:spMkLst>
            <pc:docMk/>
            <pc:sldMk cId="360787716" sldId="256"/>
            <ac:spMk id="11" creationId="{1103FDB8-D911-F8F8-F9EC-FB7FF543594C}"/>
          </ac:spMkLst>
        </pc:spChg>
        <pc:spChg chg="add del">
          <ac:chgData name="Florian Speicher" userId="44b05d310e31bab6" providerId="LiveId" clId="{9640F694-EBF0-413A-94D6-8E9FF6008751}" dt="2025-05-19T18:13:28.588" v="774"/>
          <ac:spMkLst>
            <pc:docMk/>
            <pc:sldMk cId="360787716" sldId="256"/>
            <ac:spMk id="16" creationId="{7A875D55-4A80-43E9-38F6-27E3664939B0}"/>
          </ac:spMkLst>
        </pc:spChg>
        <pc:picChg chg="add del mod">
          <ac:chgData name="Florian Speicher" userId="44b05d310e31bab6" providerId="LiveId" clId="{9640F694-EBF0-413A-94D6-8E9FF6008751}" dt="2025-05-19T18:13:32.939" v="775" actId="478"/>
          <ac:picMkLst>
            <pc:docMk/>
            <pc:sldMk cId="360787716" sldId="256"/>
            <ac:picMk id="4" creationId="{B39173C4-3E38-ADF5-6D55-B32B3B284B66}"/>
          </ac:picMkLst>
        </pc:picChg>
      </pc:sldChg>
      <pc:sldChg chg="addSp delSp modSp new mod setBg">
        <pc:chgData name="Florian Speicher" userId="44b05d310e31bab6" providerId="LiveId" clId="{9640F694-EBF0-413A-94D6-8E9FF6008751}" dt="2025-05-19T18:13:28.588" v="774"/>
        <pc:sldMkLst>
          <pc:docMk/>
          <pc:sldMk cId="670577497" sldId="257"/>
        </pc:sldMkLst>
        <pc:spChg chg="mod">
          <ac:chgData name="Florian Speicher" userId="44b05d310e31bab6" providerId="LiveId" clId="{9640F694-EBF0-413A-94D6-8E9FF6008751}" dt="2025-05-19T18:13:28.588" v="774"/>
          <ac:spMkLst>
            <pc:docMk/>
            <pc:sldMk cId="670577497" sldId="257"/>
            <ac:spMk id="2" creationId="{FB51E400-8AAB-B4FE-AC66-26568532065B}"/>
          </ac:spMkLst>
        </pc:spChg>
        <pc:spChg chg="add del mod">
          <ac:chgData name="Florian Speicher" userId="44b05d310e31bab6" providerId="LiveId" clId="{9640F694-EBF0-413A-94D6-8E9FF6008751}" dt="2025-05-19T18:12:05.069" v="754" actId="26606"/>
          <ac:spMkLst>
            <pc:docMk/>
            <pc:sldMk cId="670577497" sldId="257"/>
            <ac:spMk id="3" creationId="{874BBE23-013F-9BF2-A6D6-355908D014C5}"/>
          </ac:spMkLst>
        </pc:spChg>
        <pc:spChg chg="add del">
          <ac:chgData name="Florian Speicher" userId="44b05d310e31bab6" providerId="LiveId" clId="{9640F694-EBF0-413A-94D6-8E9FF6008751}" dt="2025-05-19T18:12:02.231" v="751" actId="26606"/>
          <ac:spMkLst>
            <pc:docMk/>
            <pc:sldMk cId="670577497" sldId="257"/>
            <ac:spMk id="9" creationId="{1A466FCC-26A6-AD0C-513D-472AAABEC282}"/>
          </ac:spMkLst>
        </pc:spChg>
        <pc:spChg chg="add del">
          <ac:chgData name="Florian Speicher" userId="44b05d310e31bab6" providerId="LiveId" clId="{9640F694-EBF0-413A-94D6-8E9FF6008751}" dt="2025-05-19T18:12:05.058" v="753" actId="26606"/>
          <ac:spMkLst>
            <pc:docMk/>
            <pc:sldMk cId="670577497" sldId="257"/>
            <ac:spMk id="11" creationId="{1A466FCC-26A6-AD0C-513D-472AAABEC282}"/>
          </ac:spMkLst>
        </pc:spChg>
        <pc:graphicFrameChg chg="add del">
          <ac:chgData name="Florian Speicher" userId="44b05d310e31bab6" providerId="LiveId" clId="{9640F694-EBF0-413A-94D6-8E9FF6008751}" dt="2025-05-19T18:12:02.231" v="751" actId="26606"/>
          <ac:graphicFrameMkLst>
            <pc:docMk/>
            <pc:sldMk cId="670577497" sldId="257"/>
            <ac:graphicFrameMk id="5" creationId="{468066B2-23EB-A425-1675-B3C0880F1287}"/>
          </ac:graphicFrameMkLst>
        </pc:graphicFrameChg>
        <pc:graphicFrameChg chg="add del">
          <ac:chgData name="Florian Speicher" userId="44b05d310e31bab6" providerId="LiveId" clId="{9640F694-EBF0-413A-94D6-8E9FF6008751}" dt="2025-05-19T18:12:05.058" v="753" actId="26606"/>
          <ac:graphicFrameMkLst>
            <pc:docMk/>
            <pc:sldMk cId="670577497" sldId="257"/>
            <ac:graphicFrameMk id="12" creationId="{5E105D8E-4E63-8F47-6B80-44A8FC8A2987}"/>
          </ac:graphicFrameMkLst>
        </pc:graphicFrameChg>
        <pc:graphicFrameChg chg="add mod">
          <ac:chgData name="Florian Speicher" userId="44b05d310e31bab6" providerId="LiveId" clId="{9640F694-EBF0-413A-94D6-8E9FF6008751}" dt="2025-05-19T18:13:28.588" v="774"/>
          <ac:graphicFrameMkLst>
            <pc:docMk/>
            <pc:sldMk cId="670577497" sldId="257"/>
            <ac:graphicFrameMk id="14" creationId="{25F55303-30E7-D85E-87D4-037D442FCC81}"/>
          </ac:graphicFrameMkLst>
        </pc:graphicFrameChg>
      </pc:sldChg>
      <pc:sldChg chg="addSp delSp modSp new mod setBg">
        <pc:chgData name="Florian Speicher" userId="44b05d310e31bab6" providerId="LiveId" clId="{9640F694-EBF0-413A-94D6-8E9FF6008751}" dt="2025-05-19T18:29:19.385" v="1759" actId="1076"/>
        <pc:sldMkLst>
          <pc:docMk/>
          <pc:sldMk cId="3075393642" sldId="258"/>
        </pc:sldMkLst>
        <pc:spChg chg="mod">
          <ac:chgData name="Florian Speicher" userId="44b05d310e31bab6" providerId="LiveId" clId="{9640F694-EBF0-413A-94D6-8E9FF6008751}" dt="2025-05-19T18:13:28.588" v="774"/>
          <ac:spMkLst>
            <pc:docMk/>
            <pc:sldMk cId="3075393642" sldId="258"/>
            <ac:spMk id="2" creationId="{EBA53B6C-B592-376B-9EE5-73DC30F55869}"/>
          </ac:spMkLst>
        </pc:spChg>
        <pc:spChg chg="add del mod">
          <ac:chgData name="Florian Speicher" userId="44b05d310e31bab6" providerId="LiveId" clId="{9640F694-EBF0-413A-94D6-8E9FF6008751}" dt="2025-05-19T18:11:54.835" v="749" actId="26606"/>
          <ac:spMkLst>
            <pc:docMk/>
            <pc:sldMk cId="3075393642" sldId="258"/>
            <ac:spMk id="3" creationId="{1503A006-BCD8-A101-0FF7-72260878F742}"/>
          </ac:spMkLst>
        </pc:spChg>
        <pc:spChg chg="add del">
          <ac:chgData name="Florian Speicher" userId="44b05d310e31bab6" providerId="LiveId" clId="{9640F694-EBF0-413A-94D6-8E9FF6008751}" dt="2025-05-19T18:11:50.861" v="746" actId="26606"/>
          <ac:spMkLst>
            <pc:docMk/>
            <pc:sldMk cId="3075393642" sldId="258"/>
            <ac:spMk id="9" creationId="{600DC1B0-7E1A-BD02-3F93-19E6B1B75075}"/>
          </ac:spMkLst>
        </pc:spChg>
        <pc:graphicFrameChg chg="add del">
          <ac:chgData name="Florian Speicher" userId="44b05d310e31bab6" providerId="LiveId" clId="{9640F694-EBF0-413A-94D6-8E9FF6008751}" dt="2025-05-19T18:11:50.861" v="746" actId="26606"/>
          <ac:graphicFrameMkLst>
            <pc:docMk/>
            <pc:sldMk cId="3075393642" sldId="258"/>
            <ac:graphicFrameMk id="5" creationId="{57DF383B-F03D-F285-B929-8D2AD2F6F690}"/>
          </ac:graphicFrameMkLst>
        </pc:graphicFrameChg>
        <pc:graphicFrameChg chg="add del">
          <ac:chgData name="Florian Speicher" userId="44b05d310e31bab6" providerId="LiveId" clId="{9640F694-EBF0-413A-94D6-8E9FF6008751}" dt="2025-05-19T18:11:54.823" v="748" actId="26606"/>
          <ac:graphicFrameMkLst>
            <pc:docMk/>
            <pc:sldMk cId="3075393642" sldId="258"/>
            <ac:graphicFrameMk id="11" creationId="{30FF6C5F-2217-1659-3460-DA0AFA4503F8}"/>
          </ac:graphicFrameMkLst>
        </pc:graphicFrameChg>
        <pc:graphicFrameChg chg="add mod">
          <ac:chgData name="Florian Speicher" userId="44b05d310e31bab6" providerId="LiveId" clId="{9640F694-EBF0-413A-94D6-8E9FF6008751}" dt="2025-05-19T18:13:28.588" v="774"/>
          <ac:graphicFrameMkLst>
            <pc:docMk/>
            <pc:sldMk cId="3075393642" sldId="258"/>
            <ac:graphicFrameMk id="13" creationId="{3FFCC245-086E-98B6-C082-A96FC95293C8}"/>
          </ac:graphicFrameMkLst>
        </pc:graphicFrameChg>
        <pc:picChg chg="add mod">
          <ac:chgData name="Florian Speicher" userId="44b05d310e31bab6" providerId="LiveId" clId="{9640F694-EBF0-413A-94D6-8E9FF6008751}" dt="2025-05-19T18:29:19.385" v="1759" actId="1076"/>
          <ac:picMkLst>
            <pc:docMk/>
            <pc:sldMk cId="3075393642" sldId="258"/>
            <ac:picMk id="3074" creationId="{221653E3-B365-5319-AF41-DB39B9A901A0}"/>
          </ac:picMkLst>
        </pc:picChg>
      </pc:sldChg>
      <pc:sldChg chg="addSp delSp modSp new mod setBg delDesignElem">
        <pc:chgData name="Florian Speicher" userId="44b05d310e31bab6" providerId="LiveId" clId="{9640F694-EBF0-413A-94D6-8E9FF6008751}" dt="2025-05-19T18:13:28.588" v="774"/>
        <pc:sldMkLst>
          <pc:docMk/>
          <pc:sldMk cId="3753152231" sldId="259"/>
        </pc:sldMkLst>
        <pc:spChg chg="mod">
          <ac:chgData name="Florian Speicher" userId="44b05d310e31bab6" providerId="LiveId" clId="{9640F694-EBF0-413A-94D6-8E9FF6008751}" dt="2025-05-19T18:11:39.186" v="744" actId="26606"/>
          <ac:spMkLst>
            <pc:docMk/>
            <pc:sldMk cId="3753152231" sldId="259"/>
            <ac:spMk id="2" creationId="{DE4884CD-2A0B-7263-F3FE-E7B688762C49}"/>
          </ac:spMkLst>
        </pc:spChg>
        <pc:spChg chg="mod">
          <ac:chgData name="Florian Speicher" userId="44b05d310e31bab6" providerId="LiveId" clId="{9640F694-EBF0-413A-94D6-8E9FF6008751}" dt="2025-05-19T18:11:39.186" v="744" actId="26606"/>
          <ac:spMkLst>
            <pc:docMk/>
            <pc:sldMk cId="3753152231" sldId="259"/>
            <ac:spMk id="3" creationId="{35E62667-589F-C9CD-8468-A8807426AC13}"/>
          </ac:spMkLst>
        </pc:spChg>
        <pc:spChg chg="add del">
          <ac:chgData name="Florian Speicher" userId="44b05d310e31bab6" providerId="LiveId" clId="{9640F694-EBF0-413A-94D6-8E9FF6008751}" dt="2025-05-19T18:11:39.182" v="743" actId="26606"/>
          <ac:spMkLst>
            <pc:docMk/>
            <pc:sldMk cId="3753152231" sldId="259"/>
            <ac:spMk id="9" creationId="{2961259D-605E-E200-FF9F-7C8C71D7C8E4}"/>
          </ac:spMkLst>
        </pc:spChg>
        <pc:spChg chg="add del">
          <ac:chgData name="Florian Speicher" userId="44b05d310e31bab6" providerId="LiveId" clId="{9640F694-EBF0-413A-94D6-8E9FF6008751}" dt="2025-05-19T18:13:28.588" v="774"/>
          <ac:spMkLst>
            <pc:docMk/>
            <pc:sldMk cId="3753152231" sldId="259"/>
            <ac:spMk id="11" creationId="{5E8D3B17-7638-DFD3-18E4-8A6D611749CF}"/>
          </ac:spMkLst>
        </pc:spChg>
        <pc:picChg chg="add del">
          <ac:chgData name="Florian Speicher" userId="44b05d310e31bab6" providerId="LiveId" clId="{9640F694-EBF0-413A-94D6-8E9FF6008751}" dt="2025-05-19T18:11:39.182" v="743" actId="26606"/>
          <ac:picMkLst>
            <pc:docMk/>
            <pc:sldMk cId="3753152231" sldId="259"/>
            <ac:picMk id="5" creationId="{66509F79-5A3F-3F14-8CB4-BF5D83199D50}"/>
          </ac:picMkLst>
        </pc:picChg>
        <pc:picChg chg="add">
          <ac:chgData name="Florian Speicher" userId="44b05d310e31bab6" providerId="LiveId" clId="{9640F694-EBF0-413A-94D6-8E9FF6008751}" dt="2025-05-19T18:11:39.186" v="744" actId="26606"/>
          <ac:picMkLst>
            <pc:docMk/>
            <pc:sldMk cId="3753152231" sldId="259"/>
            <ac:picMk id="12" creationId="{A55AF492-004F-8423-45E0-0A2E37946A01}"/>
          </ac:picMkLst>
        </pc:picChg>
      </pc:sldChg>
      <pc:sldChg chg="addSp delSp modSp new mod">
        <pc:chgData name="Florian Speicher" userId="44b05d310e31bab6" providerId="LiveId" clId="{9640F694-EBF0-413A-94D6-8E9FF6008751}" dt="2025-05-19T18:13:28.588" v="774"/>
        <pc:sldMkLst>
          <pc:docMk/>
          <pc:sldMk cId="3167742895" sldId="260"/>
        </pc:sldMkLst>
        <pc:spChg chg="mod">
          <ac:chgData name="Florian Speicher" userId="44b05d310e31bab6" providerId="LiveId" clId="{9640F694-EBF0-413A-94D6-8E9FF6008751}" dt="2025-05-19T18:13:28.588" v="774"/>
          <ac:spMkLst>
            <pc:docMk/>
            <pc:sldMk cId="3167742895" sldId="260"/>
            <ac:spMk id="2" creationId="{4BBACD3A-99DC-C744-A862-7DA311C33B0D}"/>
          </ac:spMkLst>
        </pc:spChg>
        <pc:spChg chg="del">
          <ac:chgData name="Florian Speicher" userId="44b05d310e31bab6" providerId="LiveId" clId="{9640F694-EBF0-413A-94D6-8E9FF6008751}" dt="2025-05-19T18:08:24.124" v="491"/>
          <ac:spMkLst>
            <pc:docMk/>
            <pc:sldMk cId="3167742895" sldId="260"/>
            <ac:spMk id="3" creationId="{CA651FDF-0449-3F47-DE5A-B45F96156F45}"/>
          </ac:spMkLst>
        </pc:spChg>
        <pc:picChg chg="add mod">
          <ac:chgData name="Florian Speicher" userId="44b05d310e31bab6" providerId="LiveId" clId="{9640F694-EBF0-413A-94D6-8E9FF6008751}" dt="2025-05-19T18:13:28.588" v="774"/>
          <ac:picMkLst>
            <pc:docMk/>
            <pc:sldMk cId="3167742895" sldId="260"/>
            <ac:picMk id="1026" creationId="{D1E52958-4034-C6A9-4C8D-C32A03C31C09}"/>
          </ac:picMkLst>
        </pc:picChg>
      </pc:sldChg>
      <pc:sldChg chg="addSp delSp modSp new mod setBg">
        <pc:chgData name="Florian Speicher" userId="44b05d310e31bab6" providerId="LiveId" clId="{9640F694-EBF0-413A-94D6-8E9FF6008751}" dt="2025-05-19T18:32:29.181" v="1765" actId="20577"/>
        <pc:sldMkLst>
          <pc:docMk/>
          <pc:sldMk cId="992109250" sldId="261"/>
        </pc:sldMkLst>
        <pc:spChg chg="mod">
          <ac:chgData name="Florian Speicher" userId="44b05d310e31bab6" providerId="LiveId" clId="{9640F694-EBF0-413A-94D6-8E9FF6008751}" dt="2025-05-19T18:13:28.588" v="774"/>
          <ac:spMkLst>
            <pc:docMk/>
            <pc:sldMk cId="992109250" sldId="261"/>
            <ac:spMk id="2" creationId="{DB46C068-A503-4C0E-3E44-3DD68A5BAADB}"/>
          </ac:spMkLst>
        </pc:spChg>
        <pc:spChg chg="del">
          <ac:chgData name="Florian Speicher" userId="44b05d310e31bab6" providerId="LiveId" clId="{9640F694-EBF0-413A-94D6-8E9FF6008751}" dt="2025-05-19T18:08:51.428" v="529"/>
          <ac:spMkLst>
            <pc:docMk/>
            <pc:sldMk cId="992109250" sldId="261"/>
            <ac:spMk id="3" creationId="{30CFADBA-D86B-67CF-F754-5C27B4A968EE}"/>
          </ac:spMkLst>
        </pc:spChg>
        <pc:spChg chg="add del mod">
          <ac:chgData name="Florian Speicher" userId="44b05d310e31bab6" providerId="LiveId" clId="{9640F694-EBF0-413A-94D6-8E9FF6008751}" dt="2025-05-19T18:11:21.284" v="741" actId="26606"/>
          <ac:spMkLst>
            <pc:docMk/>
            <pc:sldMk cId="992109250" sldId="261"/>
            <ac:spMk id="4" creationId="{5DDD25BD-303F-E269-C6C6-7C3F8F6E60A9}"/>
          </ac:spMkLst>
        </pc:spChg>
        <pc:spChg chg="add del">
          <ac:chgData name="Florian Speicher" userId="44b05d310e31bab6" providerId="LiveId" clId="{9640F694-EBF0-413A-94D6-8E9FF6008751}" dt="2025-05-19T18:11:21.271" v="740" actId="26606"/>
          <ac:spMkLst>
            <pc:docMk/>
            <pc:sldMk cId="992109250" sldId="261"/>
            <ac:spMk id="10" creationId="{353CF00F-82D0-0DBA-75D5-1D01B4526C68}"/>
          </ac:spMkLst>
        </pc:spChg>
        <pc:graphicFrameChg chg="add del">
          <ac:chgData name="Florian Speicher" userId="44b05d310e31bab6" providerId="LiveId" clId="{9640F694-EBF0-413A-94D6-8E9FF6008751}" dt="2025-05-19T18:11:21.271" v="740" actId="26606"/>
          <ac:graphicFrameMkLst>
            <pc:docMk/>
            <pc:sldMk cId="992109250" sldId="261"/>
            <ac:graphicFrameMk id="6" creationId="{B54CEECA-9164-2A8F-FD0E-5C95A75C73D1}"/>
          </ac:graphicFrameMkLst>
        </pc:graphicFrameChg>
        <pc:graphicFrameChg chg="add mod">
          <ac:chgData name="Florian Speicher" userId="44b05d310e31bab6" providerId="LiveId" clId="{9640F694-EBF0-413A-94D6-8E9FF6008751}" dt="2025-05-19T18:32:29.181" v="1765" actId="20577"/>
          <ac:graphicFrameMkLst>
            <pc:docMk/>
            <pc:sldMk cId="992109250" sldId="261"/>
            <ac:graphicFrameMk id="12" creationId="{BAD9C0BC-B700-045A-459F-EBEA31C8A7CD}"/>
          </ac:graphicFrameMkLst>
        </pc:graphicFrameChg>
        <pc:picChg chg="add del mod">
          <ac:chgData name="Florian Speicher" userId="44b05d310e31bab6" providerId="LiveId" clId="{9640F694-EBF0-413A-94D6-8E9FF6008751}" dt="2025-05-19T18:08:57.286" v="530" actId="478"/>
          <ac:picMkLst>
            <pc:docMk/>
            <pc:sldMk cId="992109250" sldId="261"/>
            <ac:picMk id="2050" creationId="{056558EA-7FD7-BC13-6E0E-80F2F548EF08}"/>
          </ac:picMkLst>
        </pc:picChg>
      </pc:sldChg>
      <pc:sldChg chg="addSp delSp modSp new mod setBg">
        <pc:chgData name="Florian Speicher" userId="44b05d310e31bab6" providerId="LiveId" clId="{9640F694-EBF0-413A-94D6-8E9FF6008751}" dt="2025-05-19T18:33:28.698" v="1772" actId="26606"/>
        <pc:sldMkLst>
          <pc:docMk/>
          <pc:sldMk cId="240436872" sldId="262"/>
        </pc:sldMkLst>
        <pc:spChg chg="mod">
          <ac:chgData name="Florian Speicher" userId="44b05d310e31bab6" providerId="LiveId" clId="{9640F694-EBF0-413A-94D6-8E9FF6008751}" dt="2025-05-19T18:33:28.698" v="1772" actId="26606"/>
          <ac:spMkLst>
            <pc:docMk/>
            <pc:sldMk cId="240436872" sldId="262"/>
            <ac:spMk id="2" creationId="{50DCA99E-114E-3A14-2DBE-955897A86B87}"/>
          </ac:spMkLst>
        </pc:spChg>
        <pc:spChg chg="mod">
          <ac:chgData name="Florian Speicher" userId="44b05d310e31bab6" providerId="LiveId" clId="{9640F694-EBF0-413A-94D6-8E9FF6008751}" dt="2025-05-19T18:33:28.698" v="1772" actId="26606"/>
          <ac:spMkLst>
            <pc:docMk/>
            <pc:sldMk cId="240436872" sldId="262"/>
            <ac:spMk id="3" creationId="{1643DA7F-F0E4-E969-7B56-9704D8554750}"/>
          </ac:spMkLst>
        </pc:spChg>
        <pc:spChg chg="add del">
          <ac:chgData name="Florian Speicher" userId="44b05d310e31bab6" providerId="LiveId" clId="{9640F694-EBF0-413A-94D6-8E9FF6008751}" dt="2025-05-19T18:17:49.711" v="1175" actId="26606"/>
          <ac:spMkLst>
            <pc:docMk/>
            <pc:sldMk cId="240436872" sldId="262"/>
            <ac:spMk id="9" creationId="{BA2AFC67-0973-EC0D-F14E-710D701B20BD}"/>
          </ac:spMkLst>
        </pc:spChg>
        <pc:spChg chg="add del">
          <ac:chgData name="Florian Speicher" userId="44b05d310e31bab6" providerId="LiveId" clId="{9640F694-EBF0-413A-94D6-8E9FF6008751}" dt="2025-05-19T18:33:28.698" v="1772" actId="26606"/>
          <ac:spMkLst>
            <pc:docMk/>
            <pc:sldMk cId="240436872" sldId="262"/>
            <ac:spMk id="11" creationId="{2961259D-605E-E200-FF9F-7C8C71D7C8E4}"/>
          </ac:spMkLst>
        </pc:spChg>
        <pc:spChg chg="add del">
          <ac:chgData name="Florian Speicher" userId="44b05d310e31bab6" providerId="LiveId" clId="{9640F694-EBF0-413A-94D6-8E9FF6008751}" dt="2025-05-19T18:33:22.974" v="1767" actId="26606"/>
          <ac:spMkLst>
            <pc:docMk/>
            <pc:sldMk cId="240436872" sldId="262"/>
            <ac:spMk id="17" creationId="{2961259D-605E-E200-FF9F-7C8C71D7C8E4}"/>
          </ac:spMkLst>
        </pc:spChg>
        <pc:spChg chg="add del">
          <ac:chgData name="Florian Speicher" userId="44b05d310e31bab6" providerId="LiveId" clId="{9640F694-EBF0-413A-94D6-8E9FF6008751}" dt="2025-05-19T18:33:27.595" v="1769" actId="26606"/>
          <ac:spMkLst>
            <pc:docMk/>
            <pc:sldMk cId="240436872" sldId="262"/>
            <ac:spMk id="19" creationId="{BA2AFC67-0973-EC0D-F14E-710D701B20BD}"/>
          </ac:spMkLst>
        </pc:spChg>
        <pc:spChg chg="add del">
          <ac:chgData name="Florian Speicher" userId="44b05d310e31bab6" providerId="LiveId" clId="{9640F694-EBF0-413A-94D6-8E9FF6008751}" dt="2025-05-19T18:33:28.697" v="1771" actId="26606"/>
          <ac:spMkLst>
            <pc:docMk/>
            <pc:sldMk cId="240436872" sldId="262"/>
            <ac:spMk id="21" creationId="{2961259D-605E-E200-FF9F-7C8C71D7C8E4}"/>
          </ac:spMkLst>
        </pc:spChg>
        <pc:spChg chg="add">
          <ac:chgData name="Florian Speicher" userId="44b05d310e31bab6" providerId="LiveId" clId="{9640F694-EBF0-413A-94D6-8E9FF6008751}" dt="2025-05-19T18:33:28.698" v="1772" actId="26606"/>
          <ac:spMkLst>
            <pc:docMk/>
            <pc:sldMk cId="240436872" sldId="262"/>
            <ac:spMk id="23" creationId="{BA2AFC67-0973-EC0D-F14E-710D701B20BD}"/>
          </ac:spMkLst>
        </pc:spChg>
        <pc:picChg chg="add del">
          <ac:chgData name="Florian Speicher" userId="44b05d310e31bab6" providerId="LiveId" clId="{9640F694-EBF0-413A-94D6-8E9FF6008751}" dt="2025-05-19T18:17:49.711" v="1175" actId="26606"/>
          <ac:picMkLst>
            <pc:docMk/>
            <pc:sldMk cId="240436872" sldId="262"/>
            <ac:picMk id="5" creationId="{23D94BDB-3D0D-EB2D-74AE-E3C08551DA45}"/>
          </ac:picMkLst>
        </pc:picChg>
        <pc:picChg chg="add mod">
          <ac:chgData name="Florian Speicher" userId="44b05d310e31bab6" providerId="LiveId" clId="{9640F694-EBF0-413A-94D6-8E9FF6008751}" dt="2025-05-19T18:33:28.698" v="1772" actId="26606"/>
          <ac:picMkLst>
            <pc:docMk/>
            <pc:sldMk cId="240436872" sldId="262"/>
            <ac:picMk id="12" creationId="{17DD466C-E22B-42BB-305B-9BF9BBF61960}"/>
          </ac:picMkLst>
        </pc:picChg>
      </pc:sldChg>
      <pc:sldChg chg="addSp delSp modSp new mod">
        <pc:chgData name="Florian Speicher" userId="44b05d310e31bab6" providerId="LiveId" clId="{9640F694-EBF0-413A-94D6-8E9FF6008751}" dt="2025-05-19T18:32:01.917" v="1764" actId="1076"/>
        <pc:sldMkLst>
          <pc:docMk/>
          <pc:sldMk cId="2759811343" sldId="263"/>
        </pc:sldMkLst>
        <pc:spChg chg="mod">
          <ac:chgData name="Florian Speicher" userId="44b05d310e31bab6" providerId="LiveId" clId="{9640F694-EBF0-413A-94D6-8E9FF6008751}" dt="2025-05-19T18:32:01.917" v="1764" actId="1076"/>
          <ac:spMkLst>
            <pc:docMk/>
            <pc:sldMk cId="2759811343" sldId="263"/>
            <ac:spMk id="2" creationId="{AE9D5FC6-087F-9733-FB99-B20032A961AF}"/>
          </ac:spMkLst>
        </pc:spChg>
        <pc:spChg chg="add del mod">
          <ac:chgData name="Florian Speicher" userId="44b05d310e31bab6" providerId="LiveId" clId="{9640F694-EBF0-413A-94D6-8E9FF6008751}" dt="2025-05-19T18:31:57.231" v="1763" actId="26606"/>
          <ac:spMkLst>
            <pc:docMk/>
            <pc:sldMk cId="2759811343" sldId="263"/>
            <ac:spMk id="3" creationId="{CC2FAE08-2574-5DEC-42EC-466CB899BF64}"/>
          </ac:spMkLst>
        </pc:spChg>
        <pc:spChg chg="add mod">
          <ac:chgData name="Florian Speicher" userId="44b05d310e31bab6" providerId="LiveId" clId="{9640F694-EBF0-413A-94D6-8E9FF6008751}" dt="2025-05-19T18:27:03.121" v="1741" actId="33524"/>
          <ac:spMkLst>
            <pc:docMk/>
            <pc:sldMk cId="2759811343" sldId="263"/>
            <ac:spMk id="4" creationId="{829BD744-3287-D066-C1BD-69850A887193}"/>
          </ac:spMkLst>
        </pc:spChg>
        <pc:graphicFrameChg chg="add del">
          <ac:chgData name="Florian Speicher" userId="44b05d310e31bab6" providerId="LiveId" clId="{9640F694-EBF0-413A-94D6-8E9FF6008751}" dt="2025-05-19T18:27:23.286" v="1743" actId="26606"/>
          <ac:graphicFrameMkLst>
            <pc:docMk/>
            <pc:sldMk cId="2759811343" sldId="263"/>
            <ac:graphicFrameMk id="6" creationId="{B60016A9-5D1D-7152-22FE-E8933C8E87E1}"/>
          </ac:graphicFrameMkLst>
        </pc:graphicFrameChg>
        <pc:graphicFrameChg chg="add del">
          <ac:chgData name="Florian Speicher" userId="44b05d310e31bab6" providerId="LiveId" clId="{9640F694-EBF0-413A-94D6-8E9FF6008751}" dt="2025-05-19T18:27:39.874" v="1749" actId="26606"/>
          <ac:graphicFrameMkLst>
            <pc:docMk/>
            <pc:sldMk cId="2759811343" sldId="263"/>
            <ac:graphicFrameMk id="7" creationId="{B60016A9-5D1D-7152-22FE-E8933C8E87E1}"/>
          </ac:graphicFrameMkLst>
        </pc:graphicFrameChg>
        <pc:graphicFrameChg chg="add del">
          <ac:chgData name="Florian Speicher" userId="44b05d310e31bab6" providerId="LiveId" clId="{9640F694-EBF0-413A-94D6-8E9FF6008751}" dt="2025-05-19T18:27:30.606" v="1745" actId="26606"/>
          <ac:graphicFrameMkLst>
            <pc:docMk/>
            <pc:sldMk cId="2759811343" sldId="263"/>
            <ac:graphicFrameMk id="8" creationId="{500939A3-D87E-2A7B-344F-B90211347E4F}"/>
          </ac:graphicFrameMkLst>
        </pc:graphicFrameChg>
        <pc:graphicFrameChg chg="add del">
          <ac:chgData name="Florian Speicher" userId="44b05d310e31bab6" providerId="LiveId" clId="{9640F694-EBF0-413A-94D6-8E9FF6008751}" dt="2025-05-19T18:27:43.901" v="1751" actId="26606"/>
          <ac:graphicFrameMkLst>
            <pc:docMk/>
            <pc:sldMk cId="2759811343" sldId="263"/>
            <ac:graphicFrameMk id="9" creationId="{A455340B-D624-3FF2-0205-E28C0AD2A0F5}"/>
          </ac:graphicFrameMkLst>
        </pc:graphicFrameChg>
        <pc:graphicFrameChg chg="add del">
          <ac:chgData name="Florian Speicher" userId="44b05d310e31bab6" providerId="LiveId" clId="{9640F694-EBF0-413A-94D6-8E9FF6008751}" dt="2025-05-19T18:27:32.462" v="1747" actId="26606"/>
          <ac:graphicFrameMkLst>
            <pc:docMk/>
            <pc:sldMk cId="2759811343" sldId="263"/>
            <ac:graphicFrameMk id="10" creationId="{B60016A9-5D1D-7152-22FE-E8933C8E87E1}"/>
          </ac:graphicFrameMkLst>
        </pc:graphicFrameChg>
        <pc:graphicFrameChg chg="add del">
          <ac:chgData name="Florian Speicher" userId="44b05d310e31bab6" providerId="LiveId" clId="{9640F694-EBF0-413A-94D6-8E9FF6008751}" dt="2025-05-19T18:31:57.231" v="1763" actId="26606"/>
          <ac:graphicFrameMkLst>
            <pc:docMk/>
            <pc:sldMk cId="2759811343" sldId="263"/>
            <ac:graphicFrameMk id="11" creationId="{B8D09E38-3B90-6EA9-6E27-0D1EDD817B42}"/>
          </ac:graphicFrameMkLst>
        </pc:graphicFrameChg>
      </pc:sldChg>
      <pc:sldMasterChg chg="del delSldLayout">
        <pc:chgData name="Florian Speicher" userId="44b05d310e31bab6" providerId="LiveId" clId="{9640F694-EBF0-413A-94D6-8E9FF6008751}" dt="2025-05-19T18:02:59.722" v="0" actId="26606"/>
        <pc:sldMasterMkLst>
          <pc:docMk/>
          <pc:sldMasterMk cId="4085154982" sldId="2147483648"/>
        </pc:sldMasterMkLst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4096720685" sldId="2147483649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2820607727" sldId="2147483650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2264537415" sldId="2147483651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1437979926" sldId="2147483652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3242208309" sldId="2147483653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2569242822" sldId="2147483654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3544379953" sldId="2147483655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3586966209" sldId="2147483656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1201886584" sldId="2147483657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1020133794" sldId="2147483658"/>
          </pc:sldLayoutMkLst>
        </pc:sldLayoutChg>
        <pc:sldLayoutChg chg="del">
          <pc:chgData name="Florian Speicher" userId="44b05d310e31bab6" providerId="LiveId" clId="{9640F694-EBF0-413A-94D6-8E9FF6008751}" dt="2025-05-19T18:02:59.722" v="0" actId="26606"/>
          <pc:sldLayoutMkLst>
            <pc:docMk/>
            <pc:sldMasterMk cId="4085154982" sldId="2147483648"/>
            <pc:sldLayoutMk cId="154945803" sldId="2147483659"/>
          </pc:sldLayoutMkLst>
        </pc:sldLayoutChg>
      </pc:sldMasterChg>
      <pc:sldMasterChg chg="add del addSldLayout delSldLayout">
        <pc:chgData name="Florian Speicher" userId="44b05d310e31bab6" providerId="LiveId" clId="{9640F694-EBF0-413A-94D6-8E9FF6008751}" dt="2025-05-19T18:03:36.653" v="47" actId="26606"/>
        <pc:sldMasterMkLst>
          <pc:docMk/>
          <pc:sldMasterMk cId="1756245113" sldId="2147483673"/>
        </pc:sldMasterMkLst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481750205" sldId="2147483662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912886396" sldId="2147483663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1854417489" sldId="2147483664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4144307865" sldId="2147483665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4137553181" sldId="2147483666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655444786" sldId="2147483667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4034691634" sldId="2147483668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4083966179" sldId="2147483669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3981720732" sldId="2147483670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1486022159" sldId="2147483671"/>
          </pc:sldLayoutMkLst>
        </pc:sldLayoutChg>
        <pc:sldLayoutChg chg="add del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1756245113" sldId="2147483673"/>
            <pc:sldLayoutMk cId="2887537454" sldId="2147483672"/>
          </pc:sldLayoutMkLst>
        </pc:sldLayoutChg>
      </pc:sldMasterChg>
      <pc:sldMasterChg chg="add addSldLayout">
        <pc:chgData name="Florian Speicher" userId="44b05d310e31bab6" providerId="LiveId" clId="{9640F694-EBF0-413A-94D6-8E9FF6008751}" dt="2025-05-19T18:03:36.653" v="47" actId="26606"/>
        <pc:sldMasterMkLst>
          <pc:docMk/>
          <pc:sldMasterMk cId="2680579567" sldId="2147483700"/>
        </pc:sldMasterMkLst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1690686011" sldId="2147483689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2656860456" sldId="2147483690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920700062" sldId="2147483691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213445753" sldId="2147483692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3700310375" sldId="2147483693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4075534749" sldId="2147483694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2138007026" sldId="2147483695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2651999544" sldId="2147483696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4029779098" sldId="2147483697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3717050894" sldId="2147483698"/>
          </pc:sldLayoutMkLst>
        </pc:sldLayoutChg>
        <pc:sldLayoutChg chg="add">
          <pc:chgData name="Florian Speicher" userId="44b05d310e31bab6" providerId="LiveId" clId="{9640F694-EBF0-413A-94D6-8E9FF6008751}" dt="2025-05-19T18:03:36.653" v="47" actId="26606"/>
          <pc:sldLayoutMkLst>
            <pc:docMk/>
            <pc:sldMasterMk cId="2680579567" sldId="2147483700"/>
            <pc:sldLayoutMk cId="330589954" sldId="2147483699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4B771-999A-46AE-919B-D4EECD0D47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C1BAB8-4A87-4EE3-A6BE-7EC91CE3E326}">
      <dgm:prSet/>
      <dgm:spPr/>
      <dgm:t>
        <a:bodyPr/>
        <a:lstStyle/>
        <a:p>
          <a:r>
            <a:rPr lang="de-DE" b="0" i="0"/>
            <a:t>Laura Katharina Dolibois</a:t>
          </a:r>
          <a:endParaRPr lang="en-US"/>
        </a:p>
      </dgm:t>
    </dgm:pt>
    <dgm:pt modelId="{BF2D959E-C037-48FA-B1CE-53B99CCE9E46}" type="parTrans" cxnId="{BB816A31-58E2-4328-B930-F3654C17916D}">
      <dgm:prSet/>
      <dgm:spPr/>
      <dgm:t>
        <a:bodyPr/>
        <a:lstStyle/>
        <a:p>
          <a:endParaRPr lang="en-US"/>
        </a:p>
      </dgm:t>
    </dgm:pt>
    <dgm:pt modelId="{5B4C615B-E8FC-4F73-B07B-352FFFC5F73F}" type="sibTrans" cxnId="{BB816A31-58E2-4328-B930-F3654C17916D}">
      <dgm:prSet/>
      <dgm:spPr/>
      <dgm:t>
        <a:bodyPr/>
        <a:lstStyle/>
        <a:p>
          <a:endParaRPr lang="en-US"/>
        </a:p>
      </dgm:t>
    </dgm:pt>
    <dgm:pt modelId="{A4605B08-CC74-4EF7-8BEE-F36B2B3BE4EE}">
      <dgm:prSet/>
      <dgm:spPr/>
      <dgm:t>
        <a:bodyPr/>
        <a:lstStyle/>
        <a:p>
          <a:r>
            <a:rPr lang="de-DE" b="0" i="0"/>
            <a:t>Mathusan Saravanapavan</a:t>
          </a:r>
          <a:endParaRPr lang="en-US"/>
        </a:p>
      </dgm:t>
    </dgm:pt>
    <dgm:pt modelId="{59C926EB-3BBA-4367-8D6F-114FF5C56D46}" type="parTrans" cxnId="{FBC48009-EA8B-4C89-ADD4-92ACAB5D5604}">
      <dgm:prSet/>
      <dgm:spPr/>
      <dgm:t>
        <a:bodyPr/>
        <a:lstStyle/>
        <a:p>
          <a:endParaRPr lang="en-US"/>
        </a:p>
      </dgm:t>
    </dgm:pt>
    <dgm:pt modelId="{4F6AE629-5260-45ED-B76E-7D3B16046DA2}" type="sibTrans" cxnId="{FBC48009-EA8B-4C89-ADD4-92ACAB5D5604}">
      <dgm:prSet/>
      <dgm:spPr/>
      <dgm:t>
        <a:bodyPr/>
        <a:lstStyle/>
        <a:p>
          <a:endParaRPr lang="en-US"/>
        </a:p>
      </dgm:t>
    </dgm:pt>
    <dgm:pt modelId="{15524A75-09B8-4A25-A9EC-74CC2B63EF3E}">
      <dgm:prSet/>
      <dgm:spPr/>
      <dgm:t>
        <a:bodyPr/>
        <a:lstStyle/>
        <a:p>
          <a:r>
            <a:rPr lang="de-DE" b="0" i="0"/>
            <a:t>Florian Speicher</a:t>
          </a:r>
          <a:endParaRPr lang="en-US"/>
        </a:p>
      </dgm:t>
    </dgm:pt>
    <dgm:pt modelId="{C4DDAA2C-6EEC-4421-A27B-AE22C87335BA}" type="parTrans" cxnId="{65D0DFF1-2DE4-4619-9216-A4A3C3943564}">
      <dgm:prSet/>
      <dgm:spPr/>
      <dgm:t>
        <a:bodyPr/>
        <a:lstStyle/>
        <a:p>
          <a:endParaRPr lang="en-US"/>
        </a:p>
      </dgm:t>
    </dgm:pt>
    <dgm:pt modelId="{926C7BA1-8BA2-41F2-9ECF-2E91CF553243}" type="sibTrans" cxnId="{65D0DFF1-2DE4-4619-9216-A4A3C3943564}">
      <dgm:prSet/>
      <dgm:spPr/>
      <dgm:t>
        <a:bodyPr/>
        <a:lstStyle/>
        <a:p>
          <a:endParaRPr lang="en-US"/>
        </a:p>
      </dgm:t>
    </dgm:pt>
    <dgm:pt modelId="{98643C6D-6B62-4A3D-AE5A-DCD5E2B845DD}">
      <dgm:prSet/>
      <dgm:spPr/>
      <dgm:t>
        <a:bodyPr/>
        <a:lstStyle/>
        <a:p>
          <a:r>
            <a:rPr lang="de-DE" b="0" i="0"/>
            <a:t>Tim Wall</a:t>
          </a:r>
          <a:endParaRPr lang="en-US"/>
        </a:p>
      </dgm:t>
    </dgm:pt>
    <dgm:pt modelId="{27D5BD20-F8F8-4255-A1C7-FC29BB936C29}" type="parTrans" cxnId="{F48CEE7C-94D1-4EA8-A8F9-DFC7422594E7}">
      <dgm:prSet/>
      <dgm:spPr/>
      <dgm:t>
        <a:bodyPr/>
        <a:lstStyle/>
        <a:p>
          <a:endParaRPr lang="en-US"/>
        </a:p>
      </dgm:t>
    </dgm:pt>
    <dgm:pt modelId="{C9B94BF9-3E17-45FE-8E54-47FD681A6407}" type="sibTrans" cxnId="{F48CEE7C-94D1-4EA8-A8F9-DFC7422594E7}">
      <dgm:prSet/>
      <dgm:spPr/>
      <dgm:t>
        <a:bodyPr/>
        <a:lstStyle/>
        <a:p>
          <a:endParaRPr lang="en-US"/>
        </a:p>
      </dgm:t>
    </dgm:pt>
    <dgm:pt modelId="{93E31402-4E51-4007-9295-3794B235D121}" type="pres">
      <dgm:prSet presAssocID="{16C4B771-999A-46AE-919B-D4EECD0D479B}" presName="linear" presStyleCnt="0">
        <dgm:presLayoutVars>
          <dgm:dir/>
          <dgm:animLvl val="lvl"/>
          <dgm:resizeHandles val="exact"/>
        </dgm:presLayoutVars>
      </dgm:prSet>
      <dgm:spPr/>
    </dgm:pt>
    <dgm:pt modelId="{241504FC-E59B-444E-9AAE-719B10B31365}" type="pres">
      <dgm:prSet presAssocID="{64C1BAB8-4A87-4EE3-A6BE-7EC91CE3E326}" presName="parentLin" presStyleCnt="0"/>
      <dgm:spPr/>
    </dgm:pt>
    <dgm:pt modelId="{046258E9-8556-4FED-ADB3-7C137BDAF457}" type="pres">
      <dgm:prSet presAssocID="{64C1BAB8-4A87-4EE3-A6BE-7EC91CE3E326}" presName="parentLeftMargin" presStyleLbl="node1" presStyleIdx="0" presStyleCnt="4"/>
      <dgm:spPr/>
    </dgm:pt>
    <dgm:pt modelId="{320D0AC7-013A-475B-99EA-7ED179E9A7E2}" type="pres">
      <dgm:prSet presAssocID="{64C1BAB8-4A87-4EE3-A6BE-7EC91CE3E3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FE64E0-5682-4869-B730-FD2EA4A3DC6C}" type="pres">
      <dgm:prSet presAssocID="{64C1BAB8-4A87-4EE3-A6BE-7EC91CE3E326}" presName="negativeSpace" presStyleCnt="0"/>
      <dgm:spPr/>
    </dgm:pt>
    <dgm:pt modelId="{625BF6E5-D62E-4B14-822C-351F4C738F44}" type="pres">
      <dgm:prSet presAssocID="{64C1BAB8-4A87-4EE3-A6BE-7EC91CE3E326}" presName="childText" presStyleLbl="conFgAcc1" presStyleIdx="0" presStyleCnt="4">
        <dgm:presLayoutVars>
          <dgm:bulletEnabled val="1"/>
        </dgm:presLayoutVars>
      </dgm:prSet>
      <dgm:spPr/>
    </dgm:pt>
    <dgm:pt modelId="{88E5D886-29C4-47DC-8D38-0CB50166534C}" type="pres">
      <dgm:prSet presAssocID="{5B4C615B-E8FC-4F73-B07B-352FFFC5F73F}" presName="spaceBetweenRectangles" presStyleCnt="0"/>
      <dgm:spPr/>
    </dgm:pt>
    <dgm:pt modelId="{EC508C2E-0A9E-4957-B527-6281FDFBD9CB}" type="pres">
      <dgm:prSet presAssocID="{A4605B08-CC74-4EF7-8BEE-F36B2B3BE4EE}" presName="parentLin" presStyleCnt="0"/>
      <dgm:spPr/>
    </dgm:pt>
    <dgm:pt modelId="{ED4E01AB-BFE7-4FC5-8332-2402FF550114}" type="pres">
      <dgm:prSet presAssocID="{A4605B08-CC74-4EF7-8BEE-F36B2B3BE4EE}" presName="parentLeftMargin" presStyleLbl="node1" presStyleIdx="0" presStyleCnt="4"/>
      <dgm:spPr/>
    </dgm:pt>
    <dgm:pt modelId="{E76A3C3A-D127-4DD7-B457-239B8C4CBB82}" type="pres">
      <dgm:prSet presAssocID="{A4605B08-CC74-4EF7-8BEE-F36B2B3BE4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90259C-575E-4B69-8FE8-7A4C9B5E0F61}" type="pres">
      <dgm:prSet presAssocID="{A4605B08-CC74-4EF7-8BEE-F36B2B3BE4EE}" presName="negativeSpace" presStyleCnt="0"/>
      <dgm:spPr/>
    </dgm:pt>
    <dgm:pt modelId="{97938A31-3CEB-4803-A91F-A2BBA3302BA8}" type="pres">
      <dgm:prSet presAssocID="{A4605B08-CC74-4EF7-8BEE-F36B2B3BE4EE}" presName="childText" presStyleLbl="conFgAcc1" presStyleIdx="1" presStyleCnt="4">
        <dgm:presLayoutVars>
          <dgm:bulletEnabled val="1"/>
        </dgm:presLayoutVars>
      </dgm:prSet>
      <dgm:spPr/>
    </dgm:pt>
    <dgm:pt modelId="{9AAF66EA-37E5-443C-AE30-AB0F697C6442}" type="pres">
      <dgm:prSet presAssocID="{4F6AE629-5260-45ED-B76E-7D3B16046DA2}" presName="spaceBetweenRectangles" presStyleCnt="0"/>
      <dgm:spPr/>
    </dgm:pt>
    <dgm:pt modelId="{A608B029-0C0A-4B99-A348-BA7917647398}" type="pres">
      <dgm:prSet presAssocID="{15524A75-09B8-4A25-A9EC-74CC2B63EF3E}" presName="parentLin" presStyleCnt="0"/>
      <dgm:spPr/>
    </dgm:pt>
    <dgm:pt modelId="{552295E8-EC28-44A6-99DE-7B7182F4BFD9}" type="pres">
      <dgm:prSet presAssocID="{15524A75-09B8-4A25-A9EC-74CC2B63EF3E}" presName="parentLeftMargin" presStyleLbl="node1" presStyleIdx="1" presStyleCnt="4"/>
      <dgm:spPr/>
    </dgm:pt>
    <dgm:pt modelId="{D0048E1D-6F85-44B1-AD2F-64B21681A55D}" type="pres">
      <dgm:prSet presAssocID="{15524A75-09B8-4A25-A9EC-74CC2B63EF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64278F-B133-4758-9A76-8694B09B41F3}" type="pres">
      <dgm:prSet presAssocID="{15524A75-09B8-4A25-A9EC-74CC2B63EF3E}" presName="negativeSpace" presStyleCnt="0"/>
      <dgm:spPr/>
    </dgm:pt>
    <dgm:pt modelId="{6E9B1BAA-14CE-4572-936E-30CBC24713C6}" type="pres">
      <dgm:prSet presAssocID="{15524A75-09B8-4A25-A9EC-74CC2B63EF3E}" presName="childText" presStyleLbl="conFgAcc1" presStyleIdx="2" presStyleCnt="4">
        <dgm:presLayoutVars>
          <dgm:bulletEnabled val="1"/>
        </dgm:presLayoutVars>
      </dgm:prSet>
      <dgm:spPr/>
    </dgm:pt>
    <dgm:pt modelId="{58770043-9D25-429C-AD05-308A788BBE6B}" type="pres">
      <dgm:prSet presAssocID="{926C7BA1-8BA2-41F2-9ECF-2E91CF553243}" presName="spaceBetweenRectangles" presStyleCnt="0"/>
      <dgm:spPr/>
    </dgm:pt>
    <dgm:pt modelId="{2572E38D-3402-4B54-A3DE-D2F8E5B3462F}" type="pres">
      <dgm:prSet presAssocID="{98643C6D-6B62-4A3D-AE5A-DCD5E2B845DD}" presName="parentLin" presStyleCnt="0"/>
      <dgm:spPr/>
    </dgm:pt>
    <dgm:pt modelId="{61297990-320F-4DFD-A646-968CF780FB1B}" type="pres">
      <dgm:prSet presAssocID="{98643C6D-6B62-4A3D-AE5A-DCD5E2B845DD}" presName="parentLeftMargin" presStyleLbl="node1" presStyleIdx="2" presStyleCnt="4"/>
      <dgm:spPr/>
    </dgm:pt>
    <dgm:pt modelId="{FBFE71E0-39BC-4C0C-BE38-5D07543FF93F}" type="pres">
      <dgm:prSet presAssocID="{98643C6D-6B62-4A3D-AE5A-DCD5E2B845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A1592E-86E9-4E21-A99B-235496510700}" type="pres">
      <dgm:prSet presAssocID="{98643C6D-6B62-4A3D-AE5A-DCD5E2B845DD}" presName="negativeSpace" presStyleCnt="0"/>
      <dgm:spPr/>
    </dgm:pt>
    <dgm:pt modelId="{9E0823D7-D12A-456A-AA62-109C9AD0D9E3}" type="pres">
      <dgm:prSet presAssocID="{98643C6D-6B62-4A3D-AE5A-DCD5E2B845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D87803-1101-4DA1-B638-93A3A1B0A192}" type="presOf" srcId="{98643C6D-6B62-4A3D-AE5A-DCD5E2B845DD}" destId="{61297990-320F-4DFD-A646-968CF780FB1B}" srcOrd="0" destOrd="0" presId="urn:microsoft.com/office/officeart/2005/8/layout/list1"/>
    <dgm:cxn modelId="{FBC48009-EA8B-4C89-ADD4-92ACAB5D5604}" srcId="{16C4B771-999A-46AE-919B-D4EECD0D479B}" destId="{A4605B08-CC74-4EF7-8BEE-F36B2B3BE4EE}" srcOrd="1" destOrd="0" parTransId="{59C926EB-3BBA-4367-8D6F-114FF5C56D46}" sibTransId="{4F6AE629-5260-45ED-B76E-7D3B16046DA2}"/>
    <dgm:cxn modelId="{B4BB260D-7EDC-4DF5-9D34-DCFCF38DE0D9}" type="presOf" srcId="{98643C6D-6B62-4A3D-AE5A-DCD5E2B845DD}" destId="{FBFE71E0-39BC-4C0C-BE38-5D07543FF93F}" srcOrd="1" destOrd="0" presId="urn:microsoft.com/office/officeart/2005/8/layout/list1"/>
    <dgm:cxn modelId="{E3D4F310-8658-4356-AAF7-91A9F8638B88}" type="presOf" srcId="{A4605B08-CC74-4EF7-8BEE-F36B2B3BE4EE}" destId="{ED4E01AB-BFE7-4FC5-8332-2402FF550114}" srcOrd="0" destOrd="0" presId="urn:microsoft.com/office/officeart/2005/8/layout/list1"/>
    <dgm:cxn modelId="{04383A1B-3CBB-4286-A4C3-B99039F8085D}" type="presOf" srcId="{64C1BAB8-4A87-4EE3-A6BE-7EC91CE3E326}" destId="{046258E9-8556-4FED-ADB3-7C137BDAF457}" srcOrd="0" destOrd="0" presId="urn:microsoft.com/office/officeart/2005/8/layout/list1"/>
    <dgm:cxn modelId="{BB816A31-58E2-4328-B930-F3654C17916D}" srcId="{16C4B771-999A-46AE-919B-D4EECD0D479B}" destId="{64C1BAB8-4A87-4EE3-A6BE-7EC91CE3E326}" srcOrd="0" destOrd="0" parTransId="{BF2D959E-C037-48FA-B1CE-53B99CCE9E46}" sibTransId="{5B4C615B-E8FC-4F73-B07B-352FFFC5F73F}"/>
    <dgm:cxn modelId="{89974F34-4809-41F3-92A0-8851DD38FA30}" type="presOf" srcId="{64C1BAB8-4A87-4EE3-A6BE-7EC91CE3E326}" destId="{320D0AC7-013A-475B-99EA-7ED179E9A7E2}" srcOrd="1" destOrd="0" presId="urn:microsoft.com/office/officeart/2005/8/layout/list1"/>
    <dgm:cxn modelId="{F48CEE7C-94D1-4EA8-A8F9-DFC7422594E7}" srcId="{16C4B771-999A-46AE-919B-D4EECD0D479B}" destId="{98643C6D-6B62-4A3D-AE5A-DCD5E2B845DD}" srcOrd="3" destOrd="0" parTransId="{27D5BD20-F8F8-4255-A1C7-FC29BB936C29}" sibTransId="{C9B94BF9-3E17-45FE-8E54-47FD681A6407}"/>
    <dgm:cxn modelId="{F7FA6586-EDD9-4A39-8CA3-A7E70E5D1538}" type="presOf" srcId="{A4605B08-CC74-4EF7-8BEE-F36B2B3BE4EE}" destId="{E76A3C3A-D127-4DD7-B457-239B8C4CBB82}" srcOrd="1" destOrd="0" presId="urn:microsoft.com/office/officeart/2005/8/layout/list1"/>
    <dgm:cxn modelId="{95A55D87-3E3F-486D-B9F0-D25C184F784A}" type="presOf" srcId="{15524A75-09B8-4A25-A9EC-74CC2B63EF3E}" destId="{552295E8-EC28-44A6-99DE-7B7182F4BFD9}" srcOrd="0" destOrd="0" presId="urn:microsoft.com/office/officeart/2005/8/layout/list1"/>
    <dgm:cxn modelId="{F5F27B87-C6B7-4DF8-96E6-A81AA1942F15}" type="presOf" srcId="{15524A75-09B8-4A25-A9EC-74CC2B63EF3E}" destId="{D0048E1D-6F85-44B1-AD2F-64B21681A55D}" srcOrd="1" destOrd="0" presId="urn:microsoft.com/office/officeart/2005/8/layout/list1"/>
    <dgm:cxn modelId="{D6121FD2-8623-4DE1-AE0D-EF405AE5831B}" type="presOf" srcId="{16C4B771-999A-46AE-919B-D4EECD0D479B}" destId="{93E31402-4E51-4007-9295-3794B235D121}" srcOrd="0" destOrd="0" presId="urn:microsoft.com/office/officeart/2005/8/layout/list1"/>
    <dgm:cxn modelId="{65D0DFF1-2DE4-4619-9216-A4A3C3943564}" srcId="{16C4B771-999A-46AE-919B-D4EECD0D479B}" destId="{15524A75-09B8-4A25-A9EC-74CC2B63EF3E}" srcOrd="2" destOrd="0" parTransId="{C4DDAA2C-6EEC-4421-A27B-AE22C87335BA}" sibTransId="{926C7BA1-8BA2-41F2-9ECF-2E91CF553243}"/>
    <dgm:cxn modelId="{C68BAD14-623C-4DFF-92D5-5D120DD93965}" type="presParOf" srcId="{93E31402-4E51-4007-9295-3794B235D121}" destId="{241504FC-E59B-444E-9AAE-719B10B31365}" srcOrd="0" destOrd="0" presId="urn:microsoft.com/office/officeart/2005/8/layout/list1"/>
    <dgm:cxn modelId="{BF896204-216C-4546-8601-E39AD0CDB72E}" type="presParOf" srcId="{241504FC-E59B-444E-9AAE-719B10B31365}" destId="{046258E9-8556-4FED-ADB3-7C137BDAF457}" srcOrd="0" destOrd="0" presId="urn:microsoft.com/office/officeart/2005/8/layout/list1"/>
    <dgm:cxn modelId="{E0AB05EB-39DB-4D04-82A4-BC47F4A837C3}" type="presParOf" srcId="{241504FC-E59B-444E-9AAE-719B10B31365}" destId="{320D0AC7-013A-475B-99EA-7ED179E9A7E2}" srcOrd="1" destOrd="0" presId="urn:microsoft.com/office/officeart/2005/8/layout/list1"/>
    <dgm:cxn modelId="{74D24C94-889C-4FE2-8659-5C086070064E}" type="presParOf" srcId="{93E31402-4E51-4007-9295-3794B235D121}" destId="{26FE64E0-5682-4869-B730-FD2EA4A3DC6C}" srcOrd="1" destOrd="0" presId="urn:microsoft.com/office/officeart/2005/8/layout/list1"/>
    <dgm:cxn modelId="{1D02677D-5906-4006-804F-F2022C5A4330}" type="presParOf" srcId="{93E31402-4E51-4007-9295-3794B235D121}" destId="{625BF6E5-D62E-4B14-822C-351F4C738F44}" srcOrd="2" destOrd="0" presId="urn:microsoft.com/office/officeart/2005/8/layout/list1"/>
    <dgm:cxn modelId="{23475E0E-2558-441A-A918-6BBE70A4C324}" type="presParOf" srcId="{93E31402-4E51-4007-9295-3794B235D121}" destId="{88E5D886-29C4-47DC-8D38-0CB50166534C}" srcOrd="3" destOrd="0" presId="urn:microsoft.com/office/officeart/2005/8/layout/list1"/>
    <dgm:cxn modelId="{71857F51-1148-45EA-BD70-A717DD4C1331}" type="presParOf" srcId="{93E31402-4E51-4007-9295-3794B235D121}" destId="{EC508C2E-0A9E-4957-B527-6281FDFBD9CB}" srcOrd="4" destOrd="0" presId="urn:microsoft.com/office/officeart/2005/8/layout/list1"/>
    <dgm:cxn modelId="{AB0C71FC-47FB-4C71-9F5D-92750370AC19}" type="presParOf" srcId="{EC508C2E-0A9E-4957-B527-6281FDFBD9CB}" destId="{ED4E01AB-BFE7-4FC5-8332-2402FF550114}" srcOrd="0" destOrd="0" presId="urn:microsoft.com/office/officeart/2005/8/layout/list1"/>
    <dgm:cxn modelId="{73C0A5DC-EADA-4E76-B0A0-1D9BD5F379C2}" type="presParOf" srcId="{EC508C2E-0A9E-4957-B527-6281FDFBD9CB}" destId="{E76A3C3A-D127-4DD7-B457-239B8C4CBB82}" srcOrd="1" destOrd="0" presId="urn:microsoft.com/office/officeart/2005/8/layout/list1"/>
    <dgm:cxn modelId="{2480D66A-B99C-4A1B-BD43-E87422FE0B9F}" type="presParOf" srcId="{93E31402-4E51-4007-9295-3794B235D121}" destId="{1590259C-575E-4B69-8FE8-7A4C9B5E0F61}" srcOrd="5" destOrd="0" presId="urn:microsoft.com/office/officeart/2005/8/layout/list1"/>
    <dgm:cxn modelId="{172D29BB-B45A-4380-92FE-27DA5F522B69}" type="presParOf" srcId="{93E31402-4E51-4007-9295-3794B235D121}" destId="{97938A31-3CEB-4803-A91F-A2BBA3302BA8}" srcOrd="6" destOrd="0" presId="urn:microsoft.com/office/officeart/2005/8/layout/list1"/>
    <dgm:cxn modelId="{C37E9319-E5F2-4DA6-944F-CD8A8840338A}" type="presParOf" srcId="{93E31402-4E51-4007-9295-3794B235D121}" destId="{9AAF66EA-37E5-443C-AE30-AB0F697C6442}" srcOrd="7" destOrd="0" presId="urn:microsoft.com/office/officeart/2005/8/layout/list1"/>
    <dgm:cxn modelId="{81B398D0-CA3D-46B2-9E82-DEBA7AE187FF}" type="presParOf" srcId="{93E31402-4E51-4007-9295-3794B235D121}" destId="{A608B029-0C0A-4B99-A348-BA7917647398}" srcOrd="8" destOrd="0" presId="urn:microsoft.com/office/officeart/2005/8/layout/list1"/>
    <dgm:cxn modelId="{0BC145FC-8817-4F1B-A21C-C48FAD910A11}" type="presParOf" srcId="{A608B029-0C0A-4B99-A348-BA7917647398}" destId="{552295E8-EC28-44A6-99DE-7B7182F4BFD9}" srcOrd="0" destOrd="0" presId="urn:microsoft.com/office/officeart/2005/8/layout/list1"/>
    <dgm:cxn modelId="{745BB3F7-2346-4E5E-AA91-39F9CB93B005}" type="presParOf" srcId="{A608B029-0C0A-4B99-A348-BA7917647398}" destId="{D0048E1D-6F85-44B1-AD2F-64B21681A55D}" srcOrd="1" destOrd="0" presId="urn:microsoft.com/office/officeart/2005/8/layout/list1"/>
    <dgm:cxn modelId="{71136F69-CAD2-4207-8381-76FCD78F7BD3}" type="presParOf" srcId="{93E31402-4E51-4007-9295-3794B235D121}" destId="{BE64278F-B133-4758-9A76-8694B09B41F3}" srcOrd="9" destOrd="0" presId="urn:microsoft.com/office/officeart/2005/8/layout/list1"/>
    <dgm:cxn modelId="{657FC9FB-26B6-4680-B344-D342C075F1C4}" type="presParOf" srcId="{93E31402-4E51-4007-9295-3794B235D121}" destId="{6E9B1BAA-14CE-4572-936E-30CBC24713C6}" srcOrd="10" destOrd="0" presId="urn:microsoft.com/office/officeart/2005/8/layout/list1"/>
    <dgm:cxn modelId="{171F00B0-1CC8-4217-BA2E-888407AFA508}" type="presParOf" srcId="{93E31402-4E51-4007-9295-3794B235D121}" destId="{58770043-9D25-429C-AD05-308A788BBE6B}" srcOrd="11" destOrd="0" presId="urn:microsoft.com/office/officeart/2005/8/layout/list1"/>
    <dgm:cxn modelId="{1A3FFBF1-E0B4-4CCE-9C3A-84C245B63787}" type="presParOf" srcId="{93E31402-4E51-4007-9295-3794B235D121}" destId="{2572E38D-3402-4B54-A3DE-D2F8E5B3462F}" srcOrd="12" destOrd="0" presId="urn:microsoft.com/office/officeart/2005/8/layout/list1"/>
    <dgm:cxn modelId="{4C401D3D-0D49-4FFD-8CFD-7A7C536E51E8}" type="presParOf" srcId="{2572E38D-3402-4B54-A3DE-D2F8E5B3462F}" destId="{61297990-320F-4DFD-A646-968CF780FB1B}" srcOrd="0" destOrd="0" presId="urn:microsoft.com/office/officeart/2005/8/layout/list1"/>
    <dgm:cxn modelId="{4353FFBC-8ECF-4385-B9EF-F54A5A5B842D}" type="presParOf" srcId="{2572E38D-3402-4B54-A3DE-D2F8E5B3462F}" destId="{FBFE71E0-39BC-4C0C-BE38-5D07543FF93F}" srcOrd="1" destOrd="0" presId="urn:microsoft.com/office/officeart/2005/8/layout/list1"/>
    <dgm:cxn modelId="{769FB767-B895-4FDA-993A-FF7152B0C45D}" type="presParOf" srcId="{93E31402-4E51-4007-9295-3794B235D121}" destId="{CAA1592E-86E9-4E21-A99B-235496510700}" srcOrd="13" destOrd="0" presId="urn:microsoft.com/office/officeart/2005/8/layout/list1"/>
    <dgm:cxn modelId="{9CF541B5-D4A8-48D0-A7B4-C88CA8845E88}" type="presParOf" srcId="{93E31402-4E51-4007-9295-3794B235D121}" destId="{9E0823D7-D12A-456A-AA62-109C9AD0D9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D6B80-1096-4E2D-A0CA-E963A825FC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1F2870-5EA3-41A8-B2DA-8304DF6EA1BF}">
      <dgm:prSet/>
      <dgm:spPr/>
      <dgm:t>
        <a:bodyPr/>
        <a:lstStyle/>
        <a:p>
          <a:r>
            <a:rPr lang="de-DE"/>
            <a:t>Entwicklung Webshop zum Verkauf von Produkten</a:t>
          </a:r>
          <a:endParaRPr lang="en-US"/>
        </a:p>
      </dgm:t>
    </dgm:pt>
    <dgm:pt modelId="{CD59B639-241D-4F9D-AB88-22FC5107F9B9}" type="parTrans" cxnId="{89F0CD6E-FD6C-4CE3-9315-EBE85B318897}">
      <dgm:prSet/>
      <dgm:spPr/>
      <dgm:t>
        <a:bodyPr/>
        <a:lstStyle/>
        <a:p>
          <a:endParaRPr lang="en-US"/>
        </a:p>
      </dgm:t>
    </dgm:pt>
    <dgm:pt modelId="{30C3BEC3-1A27-4A9E-998A-75EEF60C73BE}" type="sibTrans" cxnId="{89F0CD6E-FD6C-4CE3-9315-EBE85B318897}">
      <dgm:prSet/>
      <dgm:spPr/>
      <dgm:t>
        <a:bodyPr/>
        <a:lstStyle/>
        <a:p>
          <a:endParaRPr lang="en-US"/>
        </a:p>
      </dgm:t>
    </dgm:pt>
    <dgm:pt modelId="{2B15B635-E2F5-4897-A67E-495ED5F9EF1F}">
      <dgm:prSet/>
      <dgm:spPr/>
      <dgm:t>
        <a:bodyPr/>
        <a:lstStyle/>
        <a:p>
          <a:r>
            <a:rPr lang="de-DE"/>
            <a:t>Sortierung nach Kategorien</a:t>
          </a:r>
          <a:endParaRPr lang="en-US"/>
        </a:p>
      </dgm:t>
    </dgm:pt>
    <dgm:pt modelId="{00EB4EA6-4218-4B58-AE66-7CEC5B2F0CB2}" type="parTrans" cxnId="{6819545F-DB4F-41A8-8F3C-329BE5FE35D1}">
      <dgm:prSet/>
      <dgm:spPr/>
      <dgm:t>
        <a:bodyPr/>
        <a:lstStyle/>
        <a:p>
          <a:endParaRPr lang="en-US"/>
        </a:p>
      </dgm:t>
    </dgm:pt>
    <dgm:pt modelId="{004DB4E9-9B5A-4B2C-A8DE-337626403378}" type="sibTrans" cxnId="{6819545F-DB4F-41A8-8F3C-329BE5FE35D1}">
      <dgm:prSet/>
      <dgm:spPr/>
      <dgm:t>
        <a:bodyPr/>
        <a:lstStyle/>
        <a:p>
          <a:endParaRPr lang="en-US"/>
        </a:p>
      </dgm:t>
    </dgm:pt>
    <dgm:pt modelId="{0F721EA4-858E-4943-B796-93B938500758}">
      <dgm:prSet/>
      <dgm:spPr/>
      <dgm:t>
        <a:bodyPr/>
        <a:lstStyle/>
        <a:p>
          <a:r>
            <a:rPr lang="de-DE"/>
            <a:t>Anzeigen der Verkaufsstatistiken für den Admin</a:t>
          </a:r>
          <a:endParaRPr lang="en-US"/>
        </a:p>
      </dgm:t>
    </dgm:pt>
    <dgm:pt modelId="{F1C8BAC0-C099-4709-81CC-5C41E38B2D1F}" type="parTrans" cxnId="{DC98E4A6-D4F6-4444-82ED-4669D607F758}">
      <dgm:prSet/>
      <dgm:spPr/>
      <dgm:t>
        <a:bodyPr/>
        <a:lstStyle/>
        <a:p>
          <a:endParaRPr lang="en-US"/>
        </a:p>
      </dgm:t>
    </dgm:pt>
    <dgm:pt modelId="{6AD6B272-AC7B-4F80-B37B-8AD88349C9B0}" type="sibTrans" cxnId="{DC98E4A6-D4F6-4444-82ED-4669D607F758}">
      <dgm:prSet/>
      <dgm:spPr/>
      <dgm:t>
        <a:bodyPr/>
        <a:lstStyle/>
        <a:p>
          <a:endParaRPr lang="en-US"/>
        </a:p>
      </dgm:t>
    </dgm:pt>
    <dgm:pt modelId="{19F7F5A9-FE9A-4BA5-8302-E38A6B82D70A}" type="pres">
      <dgm:prSet presAssocID="{80CD6B80-1096-4E2D-A0CA-E963A825FC38}" presName="vert0" presStyleCnt="0">
        <dgm:presLayoutVars>
          <dgm:dir/>
          <dgm:animOne val="branch"/>
          <dgm:animLvl val="lvl"/>
        </dgm:presLayoutVars>
      </dgm:prSet>
      <dgm:spPr/>
    </dgm:pt>
    <dgm:pt modelId="{392086E2-5AC7-47CB-9C51-47D31CAEB2E8}" type="pres">
      <dgm:prSet presAssocID="{101F2870-5EA3-41A8-B2DA-8304DF6EA1BF}" presName="thickLine" presStyleLbl="alignNode1" presStyleIdx="0" presStyleCnt="3"/>
      <dgm:spPr/>
    </dgm:pt>
    <dgm:pt modelId="{7506745D-AC96-4765-AB4A-9C253D2D223A}" type="pres">
      <dgm:prSet presAssocID="{101F2870-5EA3-41A8-B2DA-8304DF6EA1BF}" presName="horz1" presStyleCnt="0"/>
      <dgm:spPr/>
    </dgm:pt>
    <dgm:pt modelId="{B9BCD8D2-609B-4812-AA76-24D122780E2E}" type="pres">
      <dgm:prSet presAssocID="{101F2870-5EA3-41A8-B2DA-8304DF6EA1BF}" presName="tx1" presStyleLbl="revTx" presStyleIdx="0" presStyleCnt="3"/>
      <dgm:spPr/>
    </dgm:pt>
    <dgm:pt modelId="{FC59A072-7E50-41D0-93F9-3A45DE3FAAA3}" type="pres">
      <dgm:prSet presAssocID="{101F2870-5EA3-41A8-B2DA-8304DF6EA1BF}" presName="vert1" presStyleCnt="0"/>
      <dgm:spPr/>
    </dgm:pt>
    <dgm:pt modelId="{CD64D185-5414-4CF0-8787-AFED8297F95E}" type="pres">
      <dgm:prSet presAssocID="{2B15B635-E2F5-4897-A67E-495ED5F9EF1F}" presName="thickLine" presStyleLbl="alignNode1" presStyleIdx="1" presStyleCnt="3"/>
      <dgm:spPr/>
    </dgm:pt>
    <dgm:pt modelId="{3E6D68E4-339C-4230-B4C8-D3000FBCDFD4}" type="pres">
      <dgm:prSet presAssocID="{2B15B635-E2F5-4897-A67E-495ED5F9EF1F}" presName="horz1" presStyleCnt="0"/>
      <dgm:spPr/>
    </dgm:pt>
    <dgm:pt modelId="{D1461D00-C824-42C4-8BE0-DA1BAB27564B}" type="pres">
      <dgm:prSet presAssocID="{2B15B635-E2F5-4897-A67E-495ED5F9EF1F}" presName="tx1" presStyleLbl="revTx" presStyleIdx="1" presStyleCnt="3"/>
      <dgm:spPr/>
    </dgm:pt>
    <dgm:pt modelId="{B19F3E7B-4A6A-4B26-8C93-4DFB815DDA73}" type="pres">
      <dgm:prSet presAssocID="{2B15B635-E2F5-4897-A67E-495ED5F9EF1F}" presName="vert1" presStyleCnt="0"/>
      <dgm:spPr/>
    </dgm:pt>
    <dgm:pt modelId="{B05827F2-C45C-4540-92B9-B757BBD05F4A}" type="pres">
      <dgm:prSet presAssocID="{0F721EA4-858E-4943-B796-93B938500758}" presName="thickLine" presStyleLbl="alignNode1" presStyleIdx="2" presStyleCnt="3"/>
      <dgm:spPr/>
    </dgm:pt>
    <dgm:pt modelId="{98865868-5199-479C-B7C7-6508F80D29C1}" type="pres">
      <dgm:prSet presAssocID="{0F721EA4-858E-4943-B796-93B938500758}" presName="horz1" presStyleCnt="0"/>
      <dgm:spPr/>
    </dgm:pt>
    <dgm:pt modelId="{67CF54BC-78FD-48F1-A853-63CC7004DA1B}" type="pres">
      <dgm:prSet presAssocID="{0F721EA4-858E-4943-B796-93B938500758}" presName="tx1" presStyleLbl="revTx" presStyleIdx="2" presStyleCnt="3"/>
      <dgm:spPr/>
    </dgm:pt>
    <dgm:pt modelId="{F4510E37-A1C9-4FB6-B0CA-DECF4BD0B1D3}" type="pres">
      <dgm:prSet presAssocID="{0F721EA4-858E-4943-B796-93B938500758}" presName="vert1" presStyleCnt="0"/>
      <dgm:spPr/>
    </dgm:pt>
  </dgm:ptLst>
  <dgm:cxnLst>
    <dgm:cxn modelId="{20113201-7E02-4950-BE43-F99180F39FA8}" type="presOf" srcId="{2B15B635-E2F5-4897-A67E-495ED5F9EF1F}" destId="{D1461D00-C824-42C4-8BE0-DA1BAB27564B}" srcOrd="0" destOrd="0" presId="urn:microsoft.com/office/officeart/2008/layout/LinedList"/>
    <dgm:cxn modelId="{2893711C-5F49-404B-B03C-6CA224BE5630}" type="presOf" srcId="{80CD6B80-1096-4E2D-A0CA-E963A825FC38}" destId="{19F7F5A9-FE9A-4BA5-8302-E38A6B82D70A}" srcOrd="0" destOrd="0" presId="urn:microsoft.com/office/officeart/2008/layout/LinedList"/>
    <dgm:cxn modelId="{6819545F-DB4F-41A8-8F3C-329BE5FE35D1}" srcId="{80CD6B80-1096-4E2D-A0CA-E963A825FC38}" destId="{2B15B635-E2F5-4897-A67E-495ED5F9EF1F}" srcOrd="1" destOrd="0" parTransId="{00EB4EA6-4218-4B58-AE66-7CEC5B2F0CB2}" sibTransId="{004DB4E9-9B5A-4B2C-A8DE-337626403378}"/>
    <dgm:cxn modelId="{236E9869-04C8-4441-8490-824DCC0F94F4}" type="presOf" srcId="{0F721EA4-858E-4943-B796-93B938500758}" destId="{67CF54BC-78FD-48F1-A853-63CC7004DA1B}" srcOrd="0" destOrd="0" presId="urn:microsoft.com/office/officeart/2008/layout/LinedList"/>
    <dgm:cxn modelId="{89F0CD6E-FD6C-4CE3-9315-EBE85B318897}" srcId="{80CD6B80-1096-4E2D-A0CA-E963A825FC38}" destId="{101F2870-5EA3-41A8-B2DA-8304DF6EA1BF}" srcOrd="0" destOrd="0" parTransId="{CD59B639-241D-4F9D-AB88-22FC5107F9B9}" sibTransId="{30C3BEC3-1A27-4A9E-998A-75EEF60C73BE}"/>
    <dgm:cxn modelId="{DC98E4A6-D4F6-4444-82ED-4669D607F758}" srcId="{80CD6B80-1096-4E2D-A0CA-E963A825FC38}" destId="{0F721EA4-858E-4943-B796-93B938500758}" srcOrd="2" destOrd="0" parTransId="{F1C8BAC0-C099-4709-81CC-5C41E38B2D1F}" sibTransId="{6AD6B272-AC7B-4F80-B37B-8AD88349C9B0}"/>
    <dgm:cxn modelId="{DDB907E5-77AC-4362-9127-DE3256C2C63C}" type="presOf" srcId="{101F2870-5EA3-41A8-B2DA-8304DF6EA1BF}" destId="{B9BCD8D2-609B-4812-AA76-24D122780E2E}" srcOrd="0" destOrd="0" presId="urn:microsoft.com/office/officeart/2008/layout/LinedList"/>
    <dgm:cxn modelId="{E2F21E6B-CC79-432D-B18F-BB9ED441D68E}" type="presParOf" srcId="{19F7F5A9-FE9A-4BA5-8302-E38A6B82D70A}" destId="{392086E2-5AC7-47CB-9C51-47D31CAEB2E8}" srcOrd="0" destOrd="0" presId="urn:microsoft.com/office/officeart/2008/layout/LinedList"/>
    <dgm:cxn modelId="{BB8E849E-8BFA-4AA8-AD35-1CFD5B92EBC6}" type="presParOf" srcId="{19F7F5A9-FE9A-4BA5-8302-E38A6B82D70A}" destId="{7506745D-AC96-4765-AB4A-9C253D2D223A}" srcOrd="1" destOrd="0" presId="urn:microsoft.com/office/officeart/2008/layout/LinedList"/>
    <dgm:cxn modelId="{A7B3AD6C-F27E-441C-B3D5-919244E8BB0A}" type="presParOf" srcId="{7506745D-AC96-4765-AB4A-9C253D2D223A}" destId="{B9BCD8D2-609B-4812-AA76-24D122780E2E}" srcOrd="0" destOrd="0" presId="urn:microsoft.com/office/officeart/2008/layout/LinedList"/>
    <dgm:cxn modelId="{5182E0E9-FD8B-43C9-B2A9-996FD3306979}" type="presParOf" srcId="{7506745D-AC96-4765-AB4A-9C253D2D223A}" destId="{FC59A072-7E50-41D0-93F9-3A45DE3FAAA3}" srcOrd="1" destOrd="0" presId="urn:microsoft.com/office/officeart/2008/layout/LinedList"/>
    <dgm:cxn modelId="{D8F4FD3C-3BB5-4D2D-8803-D21920BF7ACD}" type="presParOf" srcId="{19F7F5A9-FE9A-4BA5-8302-E38A6B82D70A}" destId="{CD64D185-5414-4CF0-8787-AFED8297F95E}" srcOrd="2" destOrd="0" presId="urn:microsoft.com/office/officeart/2008/layout/LinedList"/>
    <dgm:cxn modelId="{89483C29-5698-4D69-9721-7942E99E18CC}" type="presParOf" srcId="{19F7F5A9-FE9A-4BA5-8302-E38A6B82D70A}" destId="{3E6D68E4-339C-4230-B4C8-D3000FBCDFD4}" srcOrd="3" destOrd="0" presId="urn:microsoft.com/office/officeart/2008/layout/LinedList"/>
    <dgm:cxn modelId="{C1F4B64D-6C1C-4C63-AA41-ABAC8B54C144}" type="presParOf" srcId="{3E6D68E4-339C-4230-B4C8-D3000FBCDFD4}" destId="{D1461D00-C824-42C4-8BE0-DA1BAB27564B}" srcOrd="0" destOrd="0" presId="urn:microsoft.com/office/officeart/2008/layout/LinedList"/>
    <dgm:cxn modelId="{A54991BD-0808-4F1F-A370-4BA7A7A35D7A}" type="presParOf" srcId="{3E6D68E4-339C-4230-B4C8-D3000FBCDFD4}" destId="{B19F3E7B-4A6A-4B26-8C93-4DFB815DDA73}" srcOrd="1" destOrd="0" presId="urn:microsoft.com/office/officeart/2008/layout/LinedList"/>
    <dgm:cxn modelId="{E8A194B9-FD3F-4FD1-BCBD-D3FC4DE86994}" type="presParOf" srcId="{19F7F5A9-FE9A-4BA5-8302-E38A6B82D70A}" destId="{B05827F2-C45C-4540-92B9-B757BBD05F4A}" srcOrd="4" destOrd="0" presId="urn:microsoft.com/office/officeart/2008/layout/LinedList"/>
    <dgm:cxn modelId="{C5B9B8DB-1179-4318-BA32-328FBD660AEE}" type="presParOf" srcId="{19F7F5A9-FE9A-4BA5-8302-E38A6B82D70A}" destId="{98865868-5199-479C-B7C7-6508F80D29C1}" srcOrd="5" destOrd="0" presId="urn:microsoft.com/office/officeart/2008/layout/LinedList"/>
    <dgm:cxn modelId="{66AFC251-553D-4E48-BE2B-9A5F67FD102D}" type="presParOf" srcId="{98865868-5199-479C-B7C7-6508F80D29C1}" destId="{67CF54BC-78FD-48F1-A853-63CC7004DA1B}" srcOrd="0" destOrd="0" presId="urn:microsoft.com/office/officeart/2008/layout/LinedList"/>
    <dgm:cxn modelId="{D34861D7-92B9-4A85-BB7E-C2B5EEDEFDDA}" type="presParOf" srcId="{98865868-5199-479C-B7C7-6508F80D29C1}" destId="{F4510E37-A1C9-4FB6-B0CA-DECF4BD0B1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93A69-A78E-4702-B15B-9689BEF685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1C35B-BCE8-4DD1-93C9-088C463F4F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Backend</a:t>
          </a:r>
          <a:endParaRPr lang="en-US"/>
        </a:p>
      </dgm:t>
    </dgm:pt>
    <dgm:pt modelId="{782DEA9D-4623-46BF-93B6-0DFCCA987D92}" type="parTrans" cxnId="{F48F0AF1-02D6-46A6-9724-F344C9801B0C}">
      <dgm:prSet/>
      <dgm:spPr/>
      <dgm:t>
        <a:bodyPr/>
        <a:lstStyle/>
        <a:p>
          <a:endParaRPr lang="en-US"/>
        </a:p>
      </dgm:t>
    </dgm:pt>
    <dgm:pt modelId="{E5947B52-C58F-4C67-9253-59E001FCC588}" type="sibTrans" cxnId="{F48F0AF1-02D6-46A6-9724-F344C9801B0C}">
      <dgm:prSet/>
      <dgm:spPr/>
      <dgm:t>
        <a:bodyPr/>
        <a:lstStyle/>
        <a:p>
          <a:endParaRPr lang="en-US"/>
        </a:p>
      </dgm:t>
    </dgm:pt>
    <dgm:pt modelId="{559EE45B-09A8-4CEF-962D-0C7DAC94EAC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Java App</a:t>
          </a:r>
          <a:endParaRPr lang="en-US"/>
        </a:p>
      </dgm:t>
    </dgm:pt>
    <dgm:pt modelId="{709B59ED-DD29-4AEC-813D-65988DF46D76}" type="parTrans" cxnId="{01BA58A0-8FAC-49EF-8568-369F30AE8A4E}">
      <dgm:prSet/>
      <dgm:spPr/>
      <dgm:t>
        <a:bodyPr/>
        <a:lstStyle/>
        <a:p>
          <a:endParaRPr lang="en-US"/>
        </a:p>
      </dgm:t>
    </dgm:pt>
    <dgm:pt modelId="{7E57A9D7-F431-4067-88A3-39338F3AD5AB}" type="sibTrans" cxnId="{01BA58A0-8FAC-49EF-8568-369F30AE8A4E}">
      <dgm:prSet/>
      <dgm:spPr/>
      <dgm:t>
        <a:bodyPr/>
        <a:lstStyle/>
        <a:p>
          <a:endParaRPr lang="en-US"/>
        </a:p>
      </dgm:t>
    </dgm:pt>
    <dgm:pt modelId="{3F5896AB-04DD-4C47-B1BA-A1EB3500E399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Spring Boot</a:t>
          </a:r>
          <a:endParaRPr lang="en-US"/>
        </a:p>
      </dgm:t>
    </dgm:pt>
    <dgm:pt modelId="{1A0D7353-8EA9-49F8-B53E-AB735355426A}" type="parTrans" cxnId="{142F105C-A6E4-423A-AFC0-52F302C10EC6}">
      <dgm:prSet/>
      <dgm:spPr/>
      <dgm:t>
        <a:bodyPr/>
        <a:lstStyle/>
        <a:p>
          <a:endParaRPr lang="en-US"/>
        </a:p>
      </dgm:t>
    </dgm:pt>
    <dgm:pt modelId="{D4237717-1225-4ABA-B0C5-C194690578C6}" type="sibTrans" cxnId="{142F105C-A6E4-423A-AFC0-52F302C10EC6}">
      <dgm:prSet/>
      <dgm:spPr/>
      <dgm:t>
        <a:bodyPr/>
        <a:lstStyle/>
        <a:p>
          <a:endParaRPr lang="en-US"/>
        </a:p>
      </dgm:t>
    </dgm:pt>
    <dgm:pt modelId="{3FB57294-666C-45D7-9B89-0F5245F1B1B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Als REST Service</a:t>
          </a:r>
          <a:endParaRPr lang="en-US"/>
        </a:p>
      </dgm:t>
    </dgm:pt>
    <dgm:pt modelId="{0BABC094-A9CA-41BA-BDD0-5C2745E90073}" type="parTrans" cxnId="{B2B4F7E9-4FAF-4B43-9A09-F57A067A9FC9}">
      <dgm:prSet/>
      <dgm:spPr/>
      <dgm:t>
        <a:bodyPr/>
        <a:lstStyle/>
        <a:p>
          <a:endParaRPr lang="en-US"/>
        </a:p>
      </dgm:t>
    </dgm:pt>
    <dgm:pt modelId="{825C4038-6472-4774-A2DC-BF82D2B5CA8D}" type="sibTrans" cxnId="{B2B4F7E9-4FAF-4B43-9A09-F57A067A9FC9}">
      <dgm:prSet/>
      <dgm:spPr/>
      <dgm:t>
        <a:bodyPr/>
        <a:lstStyle/>
        <a:p>
          <a:endParaRPr lang="en-US"/>
        </a:p>
      </dgm:t>
    </dgm:pt>
    <dgm:pt modelId="{C386C80D-231E-40FA-8ECE-15B7243C4E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Frontend</a:t>
          </a:r>
          <a:endParaRPr lang="en-US"/>
        </a:p>
      </dgm:t>
    </dgm:pt>
    <dgm:pt modelId="{58A32305-8583-4E98-B07D-50E491B59CE3}" type="parTrans" cxnId="{1DF2B018-739F-4181-84A5-D059CCE8EDAA}">
      <dgm:prSet/>
      <dgm:spPr/>
      <dgm:t>
        <a:bodyPr/>
        <a:lstStyle/>
        <a:p>
          <a:endParaRPr lang="en-US"/>
        </a:p>
      </dgm:t>
    </dgm:pt>
    <dgm:pt modelId="{07B435C3-7F56-49B5-86AD-8DB99783B5E9}" type="sibTrans" cxnId="{1DF2B018-739F-4181-84A5-D059CCE8EDAA}">
      <dgm:prSet/>
      <dgm:spPr/>
      <dgm:t>
        <a:bodyPr/>
        <a:lstStyle/>
        <a:p>
          <a:endParaRPr lang="en-US"/>
        </a:p>
      </dgm:t>
    </dgm:pt>
    <dgm:pt modelId="{C558BA13-1CA6-4E95-BEEC-B0EC5D6BF557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TypeScript</a:t>
          </a:r>
          <a:endParaRPr lang="en-US"/>
        </a:p>
      </dgm:t>
    </dgm:pt>
    <dgm:pt modelId="{3777B2AD-82D5-4E32-AC6D-05255CA9C9F5}" type="parTrans" cxnId="{F5A6FD61-F955-43FF-B6FA-15B40D3F02C2}">
      <dgm:prSet/>
      <dgm:spPr/>
      <dgm:t>
        <a:bodyPr/>
        <a:lstStyle/>
        <a:p>
          <a:endParaRPr lang="en-US"/>
        </a:p>
      </dgm:t>
    </dgm:pt>
    <dgm:pt modelId="{1D358B6A-A22F-4C9C-974B-338318455B96}" type="sibTrans" cxnId="{F5A6FD61-F955-43FF-B6FA-15B40D3F02C2}">
      <dgm:prSet/>
      <dgm:spPr/>
      <dgm:t>
        <a:bodyPr/>
        <a:lstStyle/>
        <a:p>
          <a:endParaRPr lang="en-US"/>
        </a:p>
      </dgm:t>
    </dgm:pt>
    <dgm:pt modelId="{D818714C-8EE6-4B52-A25F-BBC01D2564C9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React</a:t>
          </a:r>
          <a:endParaRPr lang="en-US"/>
        </a:p>
      </dgm:t>
    </dgm:pt>
    <dgm:pt modelId="{DE36D709-A950-40BB-A027-83E5950EDE61}" type="parTrans" cxnId="{99F81F1E-E480-4774-9747-AF648145A633}">
      <dgm:prSet/>
      <dgm:spPr/>
      <dgm:t>
        <a:bodyPr/>
        <a:lstStyle/>
        <a:p>
          <a:endParaRPr lang="en-US"/>
        </a:p>
      </dgm:t>
    </dgm:pt>
    <dgm:pt modelId="{B5809ECF-1886-4FA9-B14B-4FCEC6FF975B}" type="sibTrans" cxnId="{99F81F1E-E480-4774-9747-AF648145A633}">
      <dgm:prSet/>
      <dgm:spPr/>
      <dgm:t>
        <a:bodyPr/>
        <a:lstStyle/>
        <a:p>
          <a:endParaRPr lang="en-US"/>
        </a:p>
      </dgm:t>
    </dgm:pt>
    <dgm:pt modelId="{60693482-6BA0-4B3C-92AE-BDAA9BAEECBB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Anbindung über REST ans Backend</a:t>
          </a:r>
          <a:endParaRPr lang="en-US"/>
        </a:p>
      </dgm:t>
    </dgm:pt>
    <dgm:pt modelId="{29F1EE33-D51B-4CA2-B176-97B30E7A1813}" type="parTrans" cxnId="{DF9A4BA0-D3DD-4654-81A7-7D0CA18B331C}">
      <dgm:prSet/>
      <dgm:spPr/>
      <dgm:t>
        <a:bodyPr/>
        <a:lstStyle/>
        <a:p>
          <a:endParaRPr lang="en-US"/>
        </a:p>
      </dgm:t>
    </dgm:pt>
    <dgm:pt modelId="{16D4BACD-7F72-42A5-978F-4F656F295971}" type="sibTrans" cxnId="{DF9A4BA0-D3DD-4654-81A7-7D0CA18B331C}">
      <dgm:prSet/>
      <dgm:spPr/>
      <dgm:t>
        <a:bodyPr/>
        <a:lstStyle/>
        <a:p>
          <a:endParaRPr lang="en-US"/>
        </a:p>
      </dgm:t>
    </dgm:pt>
    <dgm:pt modelId="{6A4F23FA-7A53-4C9D-8E07-15A028C0DD9A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Material UI als Design Hilfe</a:t>
          </a:r>
          <a:endParaRPr lang="en-US"/>
        </a:p>
      </dgm:t>
    </dgm:pt>
    <dgm:pt modelId="{27E8EC87-DA48-4E4B-A36E-653FF287B40D}" type="parTrans" cxnId="{4594DD70-E934-4A58-9418-2EC6C55AE5BE}">
      <dgm:prSet/>
      <dgm:spPr/>
      <dgm:t>
        <a:bodyPr/>
        <a:lstStyle/>
        <a:p>
          <a:endParaRPr lang="en-US"/>
        </a:p>
      </dgm:t>
    </dgm:pt>
    <dgm:pt modelId="{1407C537-407A-4027-9D24-FD5E5DA4C411}" type="sibTrans" cxnId="{4594DD70-E934-4A58-9418-2EC6C55AE5BE}">
      <dgm:prSet/>
      <dgm:spPr/>
      <dgm:t>
        <a:bodyPr/>
        <a:lstStyle/>
        <a:p>
          <a:endParaRPr lang="en-US"/>
        </a:p>
      </dgm:t>
    </dgm:pt>
    <dgm:pt modelId="{5420C408-6781-4D92-96D5-150B98B36F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Swagger-UI</a:t>
          </a:r>
        </a:p>
      </dgm:t>
    </dgm:pt>
    <dgm:pt modelId="{2D7E79A3-D1FD-4903-908E-DFED0081D468}" type="parTrans" cxnId="{9271DC85-75B7-494B-A808-15F66E742A62}">
      <dgm:prSet/>
      <dgm:spPr/>
      <dgm:t>
        <a:bodyPr/>
        <a:lstStyle/>
        <a:p>
          <a:endParaRPr lang="de-DE"/>
        </a:p>
      </dgm:t>
    </dgm:pt>
    <dgm:pt modelId="{56622A9F-4F35-4F28-9817-373BDE90BD9E}" type="sibTrans" cxnId="{9271DC85-75B7-494B-A808-15F66E742A62}">
      <dgm:prSet/>
      <dgm:spPr/>
      <dgm:t>
        <a:bodyPr/>
        <a:lstStyle/>
        <a:p>
          <a:endParaRPr lang="de-DE"/>
        </a:p>
      </dgm:t>
    </dgm:pt>
    <dgm:pt modelId="{E2CCC7E9-C35B-4EB8-B013-15F640E4723B}" type="pres">
      <dgm:prSet presAssocID="{A1193A69-A78E-4702-B15B-9689BEF68586}" presName="root" presStyleCnt="0">
        <dgm:presLayoutVars>
          <dgm:dir/>
          <dgm:resizeHandles val="exact"/>
        </dgm:presLayoutVars>
      </dgm:prSet>
      <dgm:spPr/>
    </dgm:pt>
    <dgm:pt modelId="{BB214336-BEAC-45D3-A09B-A9BC085CC5FB}" type="pres">
      <dgm:prSet presAssocID="{0021C35B-BCE8-4DD1-93C9-088C463F4F77}" presName="compNode" presStyleCnt="0"/>
      <dgm:spPr/>
    </dgm:pt>
    <dgm:pt modelId="{8572C309-700C-4647-9FB7-4A9A7E62C011}" type="pres">
      <dgm:prSet presAssocID="{0021C35B-BCE8-4DD1-93C9-088C463F4F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enbank"/>
        </a:ext>
      </dgm:extLst>
    </dgm:pt>
    <dgm:pt modelId="{B914D1E1-0C52-43E7-A5F7-A1A3B41372F8}" type="pres">
      <dgm:prSet presAssocID="{0021C35B-BCE8-4DD1-93C9-088C463F4F77}" presName="iconSpace" presStyleCnt="0"/>
      <dgm:spPr/>
    </dgm:pt>
    <dgm:pt modelId="{43832658-6B86-4ACD-B93D-CB1A96E2D2BA}" type="pres">
      <dgm:prSet presAssocID="{0021C35B-BCE8-4DD1-93C9-088C463F4F77}" presName="parTx" presStyleLbl="revTx" presStyleIdx="0" presStyleCnt="4">
        <dgm:presLayoutVars>
          <dgm:chMax val="0"/>
          <dgm:chPref val="0"/>
        </dgm:presLayoutVars>
      </dgm:prSet>
      <dgm:spPr/>
    </dgm:pt>
    <dgm:pt modelId="{3A29F552-C7A4-4B1B-B735-6ED2479AC8D6}" type="pres">
      <dgm:prSet presAssocID="{0021C35B-BCE8-4DD1-93C9-088C463F4F77}" presName="txSpace" presStyleCnt="0"/>
      <dgm:spPr/>
    </dgm:pt>
    <dgm:pt modelId="{512A0D6D-AF7C-45D3-8501-1A63550DFB7B}" type="pres">
      <dgm:prSet presAssocID="{0021C35B-BCE8-4DD1-93C9-088C463F4F77}" presName="desTx" presStyleLbl="revTx" presStyleIdx="1" presStyleCnt="4">
        <dgm:presLayoutVars/>
      </dgm:prSet>
      <dgm:spPr/>
    </dgm:pt>
    <dgm:pt modelId="{354539BE-C705-419F-80B7-CD2BDD4BEEDC}" type="pres">
      <dgm:prSet presAssocID="{E5947B52-C58F-4C67-9253-59E001FCC588}" presName="sibTrans" presStyleCnt="0"/>
      <dgm:spPr/>
    </dgm:pt>
    <dgm:pt modelId="{DB67A3DB-AACE-4219-A91B-6F4E081020A7}" type="pres">
      <dgm:prSet presAssocID="{C386C80D-231E-40FA-8ECE-15B7243C4E73}" presName="compNode" presStyleCnt="0"/>
      <dgm:spPr/>
    </dgm:pt>
    <dgm:pt modelId="{AF4F9990-C415-405F-A1AF-539B4FA8B68A}" type="pres">
      <dgm:prSet presAssocID="{C386C80D-231E-40FA-8ECE-15B7243C4E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4849948-1727-4654-BE5D-9EEDBD4B784F}" type="pres">
      <dgm:prSet presAssocID="{C386C80D-231E-40FA-8ECE-15B7243C4E73}" presName="iconSpace" presStyleCnt="0"/>
      <dgm:spPr/>
    </dgm:pt>
    <dgm:pt modelId="{9B3A3D5A-764A-4DA0-BC89-A3EEE69A1FA3}" type="pres">
      <dgm:prSet presAssocID="{C386C80D-231E-40FA-8ECE-15B7243C4E73}" presName="parTx" presStyleLbl="revTx" presStyleIdx="2" presStyleCnt="4">
        <dgm:presLayoutVars>
          <dgm:chMax val="0"/>
          <dgm:chPref val="0"/>
        </dgm:presLayoutVars>
      </dgm:prSet>
      <dgm:spPr/>
    </dgm:pt>
    <dgm:pt modelId="{241D7492-A98B-4E94-B9AF-B35616D2DFB8}" type="pres">
      <dgm:prSet presAssocID="{C386C80D-231E-40FA-8ECE-15B7243C4E73}" presName="txSpace" presStyleCnt="0"/>
      <dgm:spPr/>
    </dgm:pt>
    <dgm:pt modelId="{7CAD3A82-A9E5-412F-9A52-92B4C57C1827}" type="pres">
      <dgm:prSet presAssocID="{C386C80D-231E-40FA-8ECE-15B7243C4E73}" presName="desTx" presStyleLbl="revTx" presStyleIdx="3" presStyleCnt="4">
        <dgm:presLayoutVars/>
      </dgm:prSet>
      <dgm:spPr/>
    </dgm:pt>
  </dgm:ptLst>
  <dgm:cxnLst>
    <dgm:cxn modelId="{04E70305-F534-4733-AF74-5CAB39E0A45C}" type="presOf" srcId="{3F5896AB-04DD-4C47-B1BA-A1EB3500E399}" destId="{512A0D6D-AF7C-45D3-8501-1A63550DFB7B}" srcOrd="0" destOrd="1" presId="urn:microsoft.com/office/officeart/2018/5/layout/CenteredIconLabelDescriptionList"/>
    <dgm:cxn modelId="{0486C215-B297-4806-9716-0B77F7ED9EA1}" type="presOf" srcId="{A1193A69-A78E-4702-B15B-9689BEF68586}" destId="{E2CCC7E9-C35B-4EB8-B013-15F640E4723B}" srcOrd="0" destOrd="0" presId="urn:microsoft.com/office/officeart/2018/5/layout/CenteredIconLabelDescriptionList"/>
    <dgm:cxn modelId="{1DF2B018-739F-4181-84A5-D059CCE8EDAA}" srcId="{A1193A69-A78E-4702-B15B-9689BEF68586}" destId="{C386C80D-231E-40FA-8ECE-15B7243C4E73}" srcOrd="1" destOrd="0" parTransId="{58A32305-8583-4E98-B07D-50E491B59CE3}" sibTransId="{07B435C3-7F56-49B5-86AD-8DB99783B5E9}"/>
    <dgm:cxn modelId="{99F81F1E-E480-4774-9747-AF648145A633}" srcId="{C386C80D-231E-40FA-8ECE-15B7243C4E73}" destId="{D818714C-8EE6-4B52-A25F-BBC01D2564C9}" srcOrd="1" destOrd="0" parTransId="{DE36D709-A950-40BB-A027-83E5950EDE61}" sibTransId="{B5809ECF-1886-4FA9-B14B-4FCEC6FF975B}"/>
    <dgm:cxn modelId="{142F105C-A6E4-423A-AFC0-52F302C10EC6}" srcId="{0021C35B-BCE8-4DD1-93C9-088C463F4F77}" destId="{3F5896AB-04DD-4C47-B1BA-A1EB3500E399}" srcOrd="1" destOrd="0" parTransId="{1A0D7353-8EA9-49F8-B53E-AB735355426A}" sibTransId="{D4237717-1225-4ABA-B0C5-C194690578C6}"/>
    <dgm:cxn modelId="{4890FF5E-99D2-4ED2-886C-AFED98C77B3C}" type="presOf" srcId="{60693482-6BA0-4B3C-92AE-BDAA9BAEECBB}" destId="{7CAD3A82-A9E5-412F-9A52-92B4C57C1827}" srcOrd="0" destOrd="2" presId="urn:microsoft.com/office/officeart/2018/5/layout/CenteredIconLabelDescriptionList"/>
    <dgm:cxn modelId="{F5A6FD61-F955-43FF-B6FA-15B40D3F02C2}" srcId="{C386C80D-231E-40FA-8ECE-15B7243C4E73}" destId="{C558BA13-1CA6-4E95-BEEC-B0EC5D6BF557}" srcOrd="0" destOrd="0" parTransId="{3777B2AD-82D5-4E32-AC6D-05255CA9C9F5}" sibTransId="{1D358B6A-A22F-4C9C-974B-338318455B96}"/>
    <dgm:cxn modelId="{0F449164-86A9-4C28-811A-8AF74D78BEEE}" type="presOf" srcId="{0021C35B-BCE8-4DD1-93C9-088C463F4F77}" destId="{43832658-6B86-4ACD-B93D-CB1A96E2D2BA}" srcOrd="0" destOrd="0" presId="urn:microsoft.com/office/officeart/2018/5/layout/CenteredIconLabelDescriptionList"/>
    <dgm:cxn modelId="{75AEF64C-51EA-460A-9E3D-1C0E412D295F}" type="presOf" srcId="{D818714C-8EE6-4B52-A25F-BBC01D2564C9}" destId="{7CAD3A82-A9E5-412F-9A52-92B4C57C1827}" srcOrd="0" destOrd="1" presId="urn:microsoft.com/office/officeart/2018/5/layout/CenteredIconLabelDescriptionList"/>
    <dgm:cxn modelId="{4594DD70-E934-4A58-9418-2EC6C55AE5BE}" srcId="{C386C80D-231E-40FA-8ECE-15B7243C4E73}" destId="{6A4F23FA-7A53-4C9D-8E07-15A028C0DD9A}" srcOrd="3" destOrd="0" parTransId="{27E8EC87-DA48-4E4B-A36E-653FF287B40D}" sibTransId="{1407C537-407A-4027-9D24-FD5E5DA4C411}"/>
    <dgm:cxn modelId="{9271DC85-75B7-494B-A808-15F66E742A62}" srcId="{0021C35B-BCE8-4DD1-93C9-088C463F4F77}" destId="{5420C408-6781-4D92-96D5-150B98B36FA1}" srcOrd="3" destOrd="0" parTransId="{2D7E79A3-D1FD-4903-908E-DFED0081D468}" sibTransId="{56622A9F-4F35-4F28-9817-373BDE90BD9E}"/>
    <dgm:cxn modelId="{97FEE393-18C5-4946-B448-0987F643D817}" type="presOf" srcId="{C558BA13-1CA6-4E95-BEEC-B0EC5D6BF557}" destId="{7CAD3A82-A9E5-412F-9A52-92B4C57C1827}" srcOrd="0" destOrd="0" presId="urn:microsoft.com/office/officeart/2018/5/layout/CenteredIconLabelDescriptionList"/>
    <dgm:cxn modelId="{DF9A4BA0-D3DD-4654-81A7-7D0CA18B331C}" srcId="{C386C80D-231E-40FA-8ECE-15B7243C4E73}" destId="{60693482-6BA0-4B3C-92AE-BDAA9BAEECBB}" srcOrd="2" destOrd="0" parTransId="{29F1EE33-D51B-4CA2-B176-97B30E7A1813}" sibTransId="{16D4BACD-7F72-42A5-978F-4F656F295971}"/>
    <dgm:cxn modelId="{01BA58A0-8FAC-49EF-8568-369F30AE8A4E}" srcId="{0021C35B-BCE8-4DD1-93C9-088C463F4F77}" destId="{559EE45B-09A8-4CEF-962D-0C7DAC94EAC5}" srcOrd="0" destOrd="0" parTransId="{709B59ED-DD29-4AEC-813D-65988DF46D76}" sibTransId="{7E57A9D7-F431-4067-88A3-39338F3AD5AB}"/>
    <dgm:cxn modelId="{B69235CD-159E-4782-9C61-E9218935D8DB}" type="presOf" srcId="{3FB57294-666C-45D7-9B89-0F5245F1B1BE}" destId="{512A0D6D-AF7C-45D3-8501-1A63550DFB7B}" srcOrd="0" destOrd="2" presId="urn:microsoft.com/office/officeart/2018/5/layout/CenteredIconLabelDescriptionList"/>
    <dgm:cxn modelId="{69B770DB-F1A3-4E64-843F-0F27C3B257BF}" type="presOf" srcId="{C386C80D-231E-40FA-8ECE-15B7243C4E73}" destId="{9B3A3D5A-764A-4DA0-BC89-A3EEE69A1FA3}" srcOrd="0" destOrd="0" presId="urn:microsoft.com/office/officeart/2018/5/layout/CenteredIconLabelDescriptionList"/>
    <dgm:cxn modelId="{C857E7E7-78A7-4A14-AB17-D431D8F1FAA2}" type="presOf" srcId="{6A4F23FA-7A53-4C9D-8E07-15A028C0DD9A}" destId="{7CAD3A82-A9E5-412F-9A52-92B4C57C1827}" srcOrd="0" destOrd="3" presId="urn:microsoft.com/office/officeart/2018/5/layout/CenteredIconLabelDescriptionList"/>
    <dgm:cxn modelId="{B2B4F7E9-4FAF-4B43-9A09-F57A067A9FC9}" srcId="{0021C35B-BCE8-4DD1-93C9-088C463F4F77}" destId="{3FB57294-666C-45D7-9B89-0F5245F1B1BE}" srcOrd="2" destOrd="0" parTransId="{0BABC094-A9CA-41BA-BDD0-5C2745E90073}" sibTransId="{825C4038-6472-4774-A2DC-BF82D2B5CA8D}"/>
    <dgm:cxn modelId="{F48F0AF1-02D6-46A6-9724-F344C9801B0C}" srcId="{A1193A69-A78E-4702-B15B-9689BEF68586}" destId="{0021C35B-BCE8-4DD1-93C9-088C463F4F77}" srcOrd="0" destOrd="0" parTransId="{782DEA9D-4623-46BF-93B6-0DFCCA987D92}" sibTransId="{E5947B52-C58F-4C67-9253-59E001FCC588}"/>
    <dgm:cxn modelId="{18B1CCF4-CF15-4212-99D0-CADF8BEAB4CF}" type="presOf" srcId="{5420C408-6781-4D92-96D5-150B98B36FA1}" destId="{512A0D6D-AF7C-45D3-8501-1A63550DFB7B}" srcOrd="0" destOrd="3" presId="urn:microsoft.com/office/officeart/2018/5/layout/CenteredIconLabelDescriptionList"/>
    <dgm:cxn modelId="{703565F8-FF4B-4ECC-8F44-39B877E47CD5}" type="presOf" srcId="{559EE45B-09A8-4CEF-962D-0C7DAC94EAC5}" destId="{512A0D6D-AF7C-45D3-8501-1A63550DFB7B}" srcOrd="0" destOrd="0" presId="urn:microsoft.com/office/officeart/2018/5/layout/CenteredIconLabelDescriptionList"/>
    <dgm:cxn modelId="{954478B3-55F4-49C7-86DE-DC79929F6D5D}" type="presParOf" srcId="{E2CCC7E9-C35B-4EB8-B013-15F640E4723B}" destId="{BB214336-BEAC-45D3-A09B-A9BC085CC5FB}" srcOrd="0" destOrd="0" presId="urn:microsoft.com/office/officeart/2018/5/layout/CenteredIconLabelDescriptionList"/>
    <dgm:cxn modelId="{E61AD719-7550-4CC8-BF16-93D512BE5B20}" type="presParOf" srcId="{BB214336-BEAC-45D3-A09B-A9BC085CC5FB}" destId="{8572C309-700C-4647-9FB7-4A9A7E62C011}" srcOrd="0" destOrd="0" presId="urn:microsoft.com/office/officeart/2018/5/layout/CenteredIconLabelDescriptionList"/>
    <dgm:cxn modelId="{F44B21D9-FD5C-4998-A317-407293E010CE}" type="presParOf" srcId="{BB214336-BEAC-45D3-A09B-A9BC085CC5FB}" destId="{B914D1E1-0C52-43E7-A5F7-A1A3B41372F8}" srcOrd="1" destOrd="0" presId="urn:microsoft.com/office/officeart/2018/5/layout/CenteredIconLabelDescriptionList"/>
    <dgm:cxn modelId="{0B78B6B8-234B-4311-B4C8-024A1DA690FE}" type="presParOf" srcId="{BB214336-BEAC-45D3-A09B-A9BC085CC5FB}" destId="{43832658-6B86-4ACD-B93D-CB1A96E2D2BA}" srcOrd="2" destOrd="0" presId="urn:microsoft.com/office/officeart/2018/5/layout/CenteredIconLabelDescriptionList"/>
    <dgm:cxn modelId="{BEEBEBE7-9572-4A61-B66B-7F3287A4C752}" type="presParOf" srcId="{BB214336-BEAC-45D3-A09B-A9BC085CC5FB}" destId="{3A29F552-C7A4-4B1B-B735-6ED2479AC8D6}" srcOrd="3" destOrd="0" presId="urn:microsoft.com/office/officeart/2018/5/layout/CenteredIconLabelDescriptionList"/>
    <dgm:cxn modelId="{203DA9FB-B5F6-42A0-AE24-9CD43DE3D4C5}" type="presParOf" srcId="{BB214336-BEAC-45D3-A09B-A9BC085CC5FB}" destId="{512A0D6D-AF7C-45D3-8501-1A63550DFB7B}" srcOrd="4" destOrd="0" presId="urn:microsoft.com/office/officeart/2018/5/layout/CenteredIconLabelDescriptionList"/>
    <dgm:cxn modelId="{C39387BC-669E-4004-9F2F-B5793D89013F}" type="presParOf" srcId="{E2CCC7E9-C35B-4EB8-B013-15F640E4723B}" destId="{354539BE-C705-419F-80B7-CD2BDD4BEEDC}" srcOrd="1" destOrd="0" presId="urn:microsoft.com/office/officeart/2018/5/layout/CenteredIconLabelDescriptionList"/>
    <dgm:cxn modelId="{F03B8FC7-6879-4004-9BD4-B57810CC0900}" type="presParOf" srcId="{E2CCC7E9-C35B-4EB8-B013-15F640E4723B}" destId="{DB67A3DB-AACE-4219-A91B-6F4E081020A7}" srcOrd="2" destOrd="0" presId="urn:microsoft.com/office/officeart/2018/5/layout/CenteredIconLabelDescriptionList"/>
    <dgm:cxn modelId="{FC4481CB-F369-4BA2-A8AA-4A0467318EBF}" type="presParOf" srcId="{DB67A3DB-AACE-4219-A91B-6F4E081020A7}" destId="{AF4F9990-C415-405F-A1AF-539B4FA8B68A}" srcOrd="0" destOrd="0" presId="urn:microsoft.com/office/officeart/2018/5/layout/CenteredIconLabelDescriptionList"/>
    <dgm:cxn modelId="{D3AF19CA-5D7E-48DE-AE82-77D9D1F4D7C2}" type="presParOf" srcId="{DB67A3DB-AACE-4219-A91B-6F4E081020A7}" destId="{B4849948-1727-4654-BE5D-9EEDBD4B784F}" srcOrd="1" destOrd="0" presId="urn:microsoft.com/office/officeart/2018/5/layout/CenteredIconLabelDescriptionList"/>
    <dgm:cxn modelId="{0EEA8220-1A14-4E55-B853-647EAA50C45B}" type="presParOf" srcId="{DB67A3DB-AACE-4219-A91B-6F4E081020A7}" destId="{9B3A3D5A-764A-4DA0-BC89-A3EEE69A1FA3}" srcOrd="2" destOrd="0" presId="urn:microsoft.com/office/officeart/2018/5/layout/CenteredIconLabelDescriptionList"/>
    <dgm:cxn modelId="{7787C13E-48F7-4BEB-B07D-25772A176794}" type="presParOf" srcId="{DB67A3DB-AACE-4219-A91B-6F4E081020A7}" destId="{241D7492-A98B-4E94-B9AF-B35616D2DFB8}" srcOrd="3" destOrd="0" presId="urn:microsoft.com/office/officeart/2018/5/layout/CenteredIconLabelDescriptionList"/>
    <dgm:cxn modelId="{9AAA75E9-7CB7-4D67-86A2-8DDAA3135EAE}" type="presParOf" srcId="{DB67A3DB-AACE-4219-A91B-6F4E081020A7}" destId="{7CAD3A82-A9E5-412F-9A52-92B4C57C182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F6E5-D62E-4B14-822C-351F4C738F44}">
      <dsp:nvSpPr>
        <dsp:cNvPr id="0" name=""/>
        <dsp:cNvSpPr/>
      </dsp:nvSpPr>
      <dsp:spPr>
        <a:xfrm>
          <a:off x="0" y="392153"/>
          <a:ext cx="1065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D0AC7-013A-475B-99EA-7ED179E9A7E2}">
      <dsp:nvSpPr>
        <dsp:cNvPr id="0" name=""/>
        <dsp:cNvSpPr/>
      </dsp:nvSpPr>
      <dsp:spPr>
        <a:xfrm>
          <a:off x="532678" y="8393"/>
          <a:ext cx="745750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i="0" kern="1200"/>
            <a:t>Laura Katharina Dolibois</a:t>
          </a:r>
          <a:endParaRPr lang="en-US" sz="2600" kern="1200"/>
        </a:p>
      </dsp:txBody>
      <dsp:txXfrm>
        <a:off x="570145" y="45860"/>
        <a:ext cx="7382571" cy="692586"/>
      </dsp:txXfrm>
    </dsp:sp>
    <dsp:sp modelId="{97938A31-3CEB-4803-A91F-A2BBA3302BA8}">
      <dsp:nvSpPr>
        <dsp:cNvPr id="0" name=""/>
        <dsp:cNvSpPr/>
      </dsp:nvSpPr>
      <dsp:spPr>
        <a:xfrm>
          <a:off x="0" y="1571513"/>
          <a:ext cx="1065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A3C3A-D127-4DD7-B457-239B8C4CBB82}">
      <dsp:nvSpPr>
        <dsp:cNvPr id="0" name=""/>
        <dsp:cNvSpPr/>
      </dsp:nvSpPr>
      <dsp:spPr>
        <a:xfrm>
          <a:off x="532678" y="1187753"/>
          <a:ext cx="745750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i="0" kern="1200"/>
            <a:t>Mathusan Saravanapavan</a:t>
          </a:r>
          <a:endParaRPr lang="en-US" sz="2600" kern="1200"/>
        </a:p>
      </dsp:txBody>
      <dsp:txXfrm>
        <a:off x="570145" y="1225220"/>
        <a:ext cx="7382571" cy="692586"/>
      </dsp:txXfrm>
    </dsp:sp>
    <dsp:sp modelId="{6E9B1BAA-14CE-4572-936E-30CBC24713C6}">
      <dsp:nvSpPr>
        <dsp:cNvPr id="0" name=""/>
        <dsp:cNvSpPr/>
      </dsp:nvSpPr>
      <dsp:spPr>
        <a:xfrm>
          <a:off x="0" y="2750873"/>
          <a:ext cx="1065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48E1D-6F85-44B1-AD2F-64B21681A55D}">
      <dsp:nvSpPr>
        <dsp:cNvPr id="0" name=""/>
        <dsp:cNvSpPr/>
      </dsp:nvSpPr>
      <dsp:spPr>
        <a:xfrm>
          <a:off x="532678" y="2367113"/>
          <a:ext cx="745750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i="0" kern="1200"/>
            <a:t>Florian Speicher</a:t>
          </a:r>
          <a:endParaRPr lang="en-US" sz="2600" kern="1200"/>
        </a:p>
      </dsp:txBody>
      <dsp:txXfrm>
        <a:off x="570145" y="2404580"/>
        <a:ext cx="7382571" cy="692586"/>
      </dsp:txXfrm>
    </dsp:sp>
    <dsp:sp modelId="{9E0823D7-D12A-456A-AA62-109C9AD0D9E3}">
      <dsp:nvSpPr>
        <dsp:cNvPr id="0" name=""/>
        <dsp:cNvSpPr/>
      </dsp:nvSpPr>
      <dsp:spPr>
        <a:xfrm>
          <a:off x="0" y="3930234"/>
          <a:ext cx="1065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E71E0-39BC-4C0C-BE38-5D07543FF93F}">
      <dsp:nvSpPr>
        <dsp:cNvPr id="0" name=""/>
        <dsp:cNvSpPr/>
      </dsp:nvSpPr>
      <dsp:spPr>
        <a:xfrm>
          <a:off x="532678" y="3546474"/>
          <a:ext cx="745750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i="0" kern="1200"/>
            <a:t>Tim Wall</a:t>
          </a:r>
          <a:endParaRPr lang="en-US" sz="2600" kern="1200"/>
        </a:p>
      </dsp:txBody>
      <dsp:txXfrm>
        <a:off x="570145" y="3583941"/>
        <a:ext cx="738257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86E2-5AC7-47CB-9C51-47D31CAEB2E8}">
      <dsp:nvSpPr>
        <dsp:cNvPr id="0" name=""/>
        <dsp:cNvSpPr/>
      </dsp:nvSpPr>
      <dsp:spPr>
        <a:xfrm>
          <a:off x="0" y="2243"/>
          <a:ext cx="106535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CD8D2-609B-4812-AA76-24D122780E2E}">
      <dsp:nvSpPr>
        <dsp:cNvPr id="0" name=""/>
        <dsp:cNvSpPr/>
      </dsp:nvSpPr>
      <dsp:spPr>
        <a:xfrm>
          <a:off x="0" y="2243"/>
          <a:ext cx="10653579" cy="152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/>
            <a:t>Entwicklung Webshop zum Verkauf von Produkten</a:t>
          </a:r>
          <a:endParaRPr lang="en-US" sz="4200" kern="1200"/>
        </a:p>
      </dsp:txBody>
      <dsp:txXfrm>
        <a:off x="0" y="2243"/>
        <a:ext cx="10653579" cy="1529780"/>
      </dsp:txXfrm>
    </dsp:sp>
    <dsp:sp modelId="{CD64D185-5414-4CF0-8787-AFED8297F95E}">
      <dsp:nvSpPr>
        <dsp:cNvPr id="0" name=""/>
        <dsp:cNvSpPr/>
      </dsp:nvSpPr>
      <dsp:spPr>
        <a:xfrm>
          <a:off x="0" y="1532023"/>
          <a:ext cx="106535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1D00-C824-42C4-8BE0-DA1BAB27564B}">
      <dsp:nvSpPr>
        <dsp:cNvPr id="0" name=""/>
        <dsp:cNvSpPr/>
      </dsp:nvSpPr>
      <dsp:spPr>
        <a:xfrm>
          <a:off x="0" y="1532023"/>
          <a:ext cx="10653579" cy="152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/>
            <a:t>Sortierung nach Kategorien</a:t>
          </a:r>
          <a:endParaRPr lang="en-US" sz="4200" kern="1200"/>
        </a:p>
      </dsp:txBody>
      <dsp:txXfrm>
        <a:off x="0" y="1532023"/>
        <a:ext cx="10653579" cy="1529780"/>
      </dsp:txXfrm>
    </dsp:sp>
    <dsp:sp modelId="{B05827F2-C45C-4540-92B9-B757BBD05F4A}">
      <dsp:nvSpPr>
        <dsp:cNvPr id="0" name=""/>
        <dsp:cNvSpPr/>
      </dsp:nvSpPr>
      <dsp:spPr>
        <a:xfrm>
          <a:off x="0" y="3061804"/>
          <a:ext cx="106535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54BC-78FD-48F1-A853-63CC7004DA1B}">
      <dsp:nvSpPr>
        <dsp:cNvPr id="0" name=""/>
        <dsp:cNvSpPr/>
      </dsp:nvSpPr>
      <dsp:spPr>
        <a:xfrm>
          <a:off x="0" y="3061804"/>
          <a:ext cx="10653579" cy="152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/>
            <a:t>Anzeigen der Verkaufsstatistiken für den Admin</a:t>
          </a:r>
          <a:endParaRPr lang="en-US" sz="4200" kern="1200"/>
        </a:p>
      </dsp:txBody>
      <dsp:txXfrm>
        <a:off x="0" y="3061804"/>
        <a:ext cx="10653579" cy="1529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2C309-700C-4647-9FB7-4A9A7E62C011}">
      <dsp:nvSpPr>
        <dsp:cNvPr id="0" name=""/>
        <dsp:cNvSpPr/>
      </dsp:nvSpPr>
      <dsp:spPr>
        <a:xfrm>
          <a:off x="2032789" y="42954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2658-6B86-4ACD-B93D-CB1A96E2D2BA}">
      <dsp:nvSpPr>
        <dsp:cNvPr id="0" name=""/>
        <dsp:cNvSpPr/>
      </dsp:nvSpPr>
      <dsp:spPr>
        <a:xfrm>
          <a:off x="628789" y="21021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600" kern="1200"/>
            <a:t>Backend</a:t>
          </a:r>
          <a:endParaRPr lang="en-US" sz="3600" kern="1200"/>
        </a:p>
      </dsp:txBody>
      <dsp:txXfrm>
        <a:off x="628789" y="2102143"/>
        <a:ext cx="4320000" cy="648000"/>
      </dsp:txXfrm>
    </dsp:sp>
    <dsp:sp modelId="{512A0D6D-AF7C-45D3-8501-1A63550DFB7B}">
      <dsp:nvSpPr>
        <dsp:cNvPr id="0" name=""/>
        <dsp:cNvSpPr/>
      </dsp:nvSpPr>
      <dsp:spPr>
        <a:xfrm>
          <a:off x="628789" y="2824837"/>
          <a:ext cx="4320000" cy="13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Java App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Spring Boot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Als REST Service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Swagger-UI</a:t>
          </a:r>
        </a:p>
      </dsp:txBody>
      <dsp:txXfrm>
        <a:off x="628789" y="2824837"/>
        <a:ext cx="4320000" cy="1339440"/>
      </dsp:txXfrm>
    </dsp:sp>
    <dsp:sp modelId="{AF4F9990-C415-405F-A1AF-539B4FA8B68A}">
      <dsp:nvSpPr>
        <dsp:cNvPr id="0" name=""/>
        <dsp:cNvSpPr/>
      </dsp:nvSpPr>
      <dsp:spPr>
        <a:xfrm>
          <a:off x="7108789" y="42954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3D5A-764A-4DA0-BC89-A3EEE69A1FA3}">
      <dsp:nvSpPr>
        <dsp:cNvPr id="0" name=""/>
        <dsp:cNvSpPr/>
      </dsp:nvSpPr>
      <dsp:spPr>
        <a:xfrm>
          <a:off x="5704789" y="21021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600" kern="1200"/>
            <a:t>Frontend</a:t>
          </a:r>
          <a:endParaRPr lang="en-US" sz="3600" kern="1200"/>
        </a:p>
      </dsp:txBody>
      <dsp:txXfrm>
        <a:off x="5704789" y="2102143"/>
        <a:ext cx="4320000" cy="648000"/>
      </dsp:txXfrm>
    </dsp:sp>
    <dsp:sp modelId="{7CAD3A82-A9E5-412F-9A52-92B4C57C1827}">
      <dsp:nvSpPr>
        <dsp:cNvPr id="0" name=""/>
        <dsp:cNvSpPr/>
      </dsp:nvSpPr>
      <dsp:spPr>
        <a:xfrm>
          <a:off x="5704789" y="2824837"/>
          <a:ext cx="4320000" cy="13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TypeScript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React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Anbindung über REST ans Backend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Material UI als Design Hilfe</a:t>
          </a:r>
          <a:endParaRPr lang="en-US" sz="1700" kern="1200"/>
        </a:p>
      </dsp:txBody>
      <dsp:txXfrm>
        <a:off x="5704789" y="2824837"/>
        <a:ext cx="4320000" cy="133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AA83-D93A-4220-AD67-7A63376439F2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DB05-B1FB-4B85-94D8-D2DB705A0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57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EDB05-B1FB-4B85-94D8-D2DB705A08F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58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6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euchten, die ein Dreieck bilden">
            <a:extLst>
              <a:ext uri="{FF2B5EF4-FFF2-40B4-BE49-F238E27FC236}">
                <a16:creationId xmlns:a16="http://schemas.microsoft.com/office/drawing/2014/main" id="{B39173C4-3E38-ADF5-6D55-B32B3B28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8308" b="1692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866E07-D297-35BD-F27C-868ABCE0E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FFFF"/>
                </a:solidFill>
              </a:rPr>
              <a:t>Projektvorstellung</a:t>
            </a:r>
            <a:br>
              <a:rPr lang="de-DE" sz="5400" dirty="0">
                <a:solidFill>
                  <a:srgbClr val="FFFFFF"/>
                </a:solidFill>
              </a:rPr>
            </a:br>
            <a:r>
              <a:rPr lang="de-DE" sz="5400" dirty="0" err="1">
                <a:solidFill>
                  <a:srgbClr val="FFFFFF"/>
                </a:solidFill>
              </a:rPr>
              <a:t>Farmingstation</a:t>
            </a:r>
            <a:endParaRPr lang="de-DE" sz="54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80160F-B030-4477-88A3-1C2F8675D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r>
              <a:rPr lang="de-DE" sz="2200">
                <a:solidFill>
                  <a:srgbClr val="FFFFFF"/>
                </a:solidFill>
              </a:rPr>
              <a:t>DPS Gruppe 1</a:t>
            </a:r>
          </a:p>
        </p:txBody>
      </p:sp>
    </p:spTree>
    <p:extLst>
      <p:ext uri="{BB962C8B-B14F-4D97-AF65-F5344CB8AC3E}">
        <p14:creationId xmlns:p14="http://schemas.microsoft.com/office/powerpoint/2010/main" val="36078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1E400-8AAB-B4FE-AC66-26568532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Gruppenmitglieder</a:t>
            </a:r>
            <a:endParaRPr lang="de-DE" dirty="0"/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25F55303-30E7-D85E-87D4-037D442FCC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57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53B6C-B592-376B-9EE5-73DC30F5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Projektidee</a:t>
            </a:r>
            <a:endParaRPr lang="de-DE" dirty="0"/>
          </a:p>
        </p:txBody>
      </p:sp>
      <p:graphicFrame>
        <p:nvGraphicFramePr>
          <p:cNvPr id="13" name="Inhaltsplatzhalter 2">
            <a:extLst>
              <a:ext uri="{FF2B5EF4-FFF2-40B4-BE49-F238E27FC236}">
                <a16:creationId xmlns:a16="http://schemas.microsoft.com/office/drawing/2014/main" id="{3FFCC245-086E-98B6-C082-A96FC95293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21653E3-B365-5319-AF41-DB39B9A9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24" y="283760"/>
            <a:ext cx="4666966" cy="104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9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4884CD-2A0B-7263-F3FE-E7B68876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de-DE" dirty="0"/>
              <a:t>Produkte</a:t>
            </a:r>
          </a:p>
        </p:txBody>
      </p:sp>
      <p:pic>
        <p:nvPicPr>
          <p:cNvPr id="12" name="Picture 4" descr="Zugeschnittene Hand bewässert die Pflanze">
            <a:extLst>
              <a:ext uri="{FF2B5EF4-FFF2-40B4-BE49-F238E27FC236}">
                <a16:creationId xmlns:a16="http://schemas.microsoft.com/office/drawing/2014/main" id="{A55AF492-004F-8423-45E0-0A2E3794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07" r="10999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62667-589F-C9CD-8468-A8807426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de-DE" sz="1800"/>
              <a:t>Passend zur Farmingstation</a:t>
            </a:r>
          </a:p>
          <a:p>
            <a:pPr lvl="1"/>
            <a:r>
              <a:rPr lang="de-DE"/>
              <a:t>Gartenartikel</a:t>
            </a:r>
            <a:endParaRPr lang="de-DE" dirty="0"/>
          </a:p>
          <a:p>
            <a:pPr lvl="1"/>
            <a:r>
              <a:rPr lang="de-DE" dirty="0"/>
              <a:t>Saatgut</a:t>
            </a:r>
          </a:p>
          <a:p>
            <a:pPr lvl="1"/>
            <a:r>
              <a:rPr lang="de-DE" dirty="0"/>
              <a:t>Bewässerung</a:t>
            </a:r>
          </a:p>
          <a:p>
            <a:pPr lvl="1"/>
            <a:r>
              <a:rPr lang="de-DE" dirty="0"/>
              <a:t>Bauteile </a:t>
            </a:r>
            <a:r>
              <a:rPr lang="de-DE"/>
              <a:t>der Farmingstation</a:t>
            </a:r>
            <a:endParaRPr lang="de-DE" dirty="0"/>
          </a:p>
          <a:p>
            <a:pPr lvl="1"/>
            <a:r>
              <a:rPr lang="de-DE" dirty="0"/>
              <a:t>Sensoren und Steuerelemente</a:t>
            </a:r>
          </a:p>
        </p:txBody>
      </p:sp>
    </p:spTree>
    <p:extLst>
      <p:ext uri="{BB962C8B-B14F-4D97-AF65-F5344CB8AC3E}">
        <p14:creationId xmlns:p14="http://schemas.microsoft.com/office/powerpoint/2010/main" val="375315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ACD3A-99DC-C744-A862-7DA311C3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Initiale Struktur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E52958-4034-C6A9-4C8D-C32A03C31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62" y="1716088"/>
            <a:ext cx="9327539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4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6C068-A503-4C0E-3E44-3DD68A5B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Techstack</a:t>
            </a:r>
            <a:endParaRPr lang="de-DE" dirty="0"/>
          </a:p>
        </p:txBody>
      </p:sp>
      <p:graphicFrame>
        <p:nvGraphicFramePr>
          <p:cNvPr id="12" name="Inhaltsplatzhalter 3">
            <a:extLst>
              <a:ext uri="{FF2B5EF4-FFF2-40B4-BE49-F238E27FC236}">
                <a16:creationId xmlns:a16="http://schemas.microsoft.com/office/drawing/2014/main" id="{BAD9C0BC-B700-045A-459F-EBEA31C8A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03507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10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CA99E-114E-3A14-2DBE-955897A8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43DA7F-F0E4-E969-7B56-9704D855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000"/>
              <a:t>Home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Anzeige aller Produkte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Filtern und Suche</a:t>
            </a:r>
          </a:p>
          <a:p>
            <a:pPr>
              <a:lnSpc>
                <a:spcPct val="110000"/>
              </a:lnSpc>
            </a:pPr>
            <a:r>
              <a:rPr lang="de-DE" sz="1000"/>
              <a:t>Item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Detailansicht eines Produktes</a:t>
            </a:r>
          </a:p>
          <a:p>
            <a:pPr>
              <a:lnSpc>
                <a:spcPct val="110000"/>
              </a:lnSpc>
            </a:pPr>
            <a:r>
              <a:rPr lang="de-DE" sz="1000"/>
              <a:t>Checkout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Ansicht des Warenkorbs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Eingabe der Kundendaten (Neukunde)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Bezahlvorgang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Erstellung des Auftrages und Export an Backend</a:t>
            </a:r>
          </a:p>
          <a:p>
            <a:pPr>
              <a:lnSpc>
                <a:spcPct val="110000"/>
              </a:lnSpc>
            </a:pPr>
            <a:r>
              <a:rPr lang="de-DE" sz="1000"/>
              <a:t>Admin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Einsicht der Aufträge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Statistiken über Nutzerverhalten und Käufe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Anpassen der Produkte</a:t>
            </a:r>
          </a:p>
          <a:p>
            <a:pPr>
              <a:lnSpc>
                <a:spcPct val="110000"/>
              </a:lnSpc>
            </a:pPr>
            <a:r>
              <a:rPr lang="de-DE" sz="1000"/>
              <a:t>User</a:t>
            </a:r>
          </a:p>
          <a:p>
            <a:pPr lvl="1">
              <a:lnSpc>
                <a:spcPct val="110000"/>
              </a:lnSpc>
            </a:pPr>
            <a:r>
              <a:rPr lang="de-DE" sz="1000"/>
              <a:t>Kontaktdaten</a:t>
            </a:r>
          </a:p>
        </p:txBody>
      </p:sp>
      <p:pic>
        <p:nvPicPr>
          <p:cNvPr id="12" name="Picture 4" descr="Schreibtisch mit Produktivitätsgegenständen">
            <a:extLst>
              <a:ext uri="{FF2B5EF4-FFF2-40B4-BE49-F238E27FC236}">
                <a16:creationId xmlns:a16="http://schemas.microsoft.com/office/drawing/2014/main" id="{17DD466C-E22B-42BB-305B-9BF9BBF6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1" r="6169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D5FC6-087F-9733-FB99-B20032A9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37100"/>
            <a:ext cx="10653578" cy="1132258"/>
          </a:xfrm>
        </p:spPr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FAE08-2574-5DEC-42EC-466CB899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5483353" cy="4593828"/>
          </a:xfrm>
        </p:spPr>
        <p:txBody>
          <a:bodyPr>
            <a:normAutofit/>
          </a:bodyPr>
          <a:lstStyle/>
          <a:p>
            <a:r>
              <a:rPr lang="de-DE" sz="1400" dirty="0"/>
              <a:t>KW19: </a:t>
            </a:r>
          </a:p>
          <a:p>
            <a:pPr lvl="1"/>
            <a:r>
              <a:rPr lang="de-DE" sz="1200" dirty="0"/>
              <a:t>Projektstart/ Einrichtung </a:t>
            </a:r>
            <a:r>
              <a:rPr lang="de-DE" sz="1200" dirty="0" err="1"/>
              <a:t>Git</a:t>
            </a:r>
            <a:endParaRPr lang="de-DE" sz="1200" dirty="0"/>
          </a:p>
          <a:p>
            <a:r>
              <a:rPr lang="de-DE" sz="1400" dirty="0"/>
              <a:t>KW20:</a:t>
            </a:r>
          </a:p>
          <a:p>
            <a:pPr lvl="1"/>
            <a:r>
              <a:rPr lang="de-DE" sz="1200" dirty="0"/>
              <a:t>Dummy UI erstellen</a:t>
            </a:r>
          </a:p>
          <a:p>
            <a:r>
              <a:rPr lang="de-DE" sz="1400" dirty="0"/>
              <a:t>KW21:</a:t>
            </a:r>
          </a:p>
          <a:p>
            <a:pPr lvl="1"/>
            <a:r>
              <a:rPr lang="de-DE" sz="1200" dirty="0"/>
              <a:t>Erste UI-Funktionen</a:t>
            </a:r>
          </a:p>
          <a:p>
            <a:r>
              <a:rPr lang="de-DE" sz="1400" dirty="0"/>
              <a:t>KW22:</a:t>
            </a:r>
          </a:p>
          <a:p>
            <a:pPr lvl="1"/>
            <a:r>
              <a:rPr lang="de-DE" sz="1200" dirty="0"/>
              <a:t>Ausführbare Produktliste</a:t>
            </a:r>
          </a:p>
          <a:p>
            <a:pPr lvl="1"/>
            <a:r>
              <a:rPr lang="de-DE" sz="1200" dirty="0" err="1"/>
              <a:t>ProductImageService</a:t>
            </a:r>
            <a:r>
              <a:rPr lang="de-DE" sz="1200" dirty="0"/>
              <a:t> erstellen</a:t>
            </a:r>
          </a:p>
          <a:p>
            <a:r>
              <a:rPr lang="de-DE" sz="1400" dirty="0"/>
              <a:t>KW23:</a:t>
            </a:r>
          </a:p>
          <a:p>
            <a:pPr lvl="1"/>
            <a:r>
              <a:rPr lang="de-DE" sz="1200" dirty="0"/>
              <a:t>Lauffähige Produktübersicht</a:t>
            </a:r>
          </a:p>
          <a:p>
            <a:r>
              <a:rPr lang="de-DE" sz="1400" dirty="0"/>
              <a:t>KW24:</a:t>
            </a:r>
          </a:p>
          <a:p>
            <a:pPr lvl="1"/>
            <a:r>
              <a:rPr lang="de-DE" sz="1200" dirty="0"/>
              <a:t>Lauffähige Bestellseite (ohne Konten)</a:t>
            </a:r>
          </a:p>
          <a:p>
            <a:pPr lvl="1"/>
            <a:endParaRPr lang="de-DE" sz="1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29BD744-3287-D066-C1BD-69850A887193}"/>
              </a:ext>
            </a:extLst>
          </p:cNvPr>
          <p:cNvSpPr txBox="1">
            <a:spLocks/>
          </p:cNvSpPr>
          <p:nvPr/>
        </p:nvSpPr>
        <p:spPr>
          <a:xfrm>
            <a:off x="6096000" y="1715532"/>
            <a:ext cx="5483353" cy="4593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KW25: </a:t>
            </a:r>
          </a:p>
          <a:p>
            <a:pPr lvl="1"/>
            <a:r>
              <a:rPr lang="de-DE" sz="1200" dirty="0" err="1"/>
              <a:t>KontoService</a:t>
            </a:r>
            <a:endParaRPr lang="de-DE" sz="1200" dirty="0"/>
          </a:p>
          <a:p>
            <a:r>
              <a:rPr lang="de-DE" sz="1400" dirty="0"/>
              <a:t>KW26:</a:t>
            </a:r>
          </a:p>
          <a:p>
            <a:pPr lvl="1"/>
            <a:r>
              <a:rPr lang="de-DE" sz="1200" dirty="0" err="1"/>
              <a:t>LoginPage</a:t>
            </a:r>
            <a:endParaRPr lang="de-DE" sz="1200" dirty="0"/>
          </a:p>
          <a:p>
            <a:pPr lvl="1"/>
            <a:r>
              <a:rPr lang="de-DE" sz="1200" dirty="0"/>
              <a:t>Customer </a:t>
            </a:r>
            <a:r>
              <a:rPr lang="de-DE" sz="1200" dirty="0" err="1"/>
              <a:t>Oderlist</a:t>
            </a:r>
            <a:r>
              <a:rPr lang="de-DE" sz="1200" dirty="0"/>
              <a:t> Übersicht</a:t>
            </a:r>
          </a:p>
          <a:p>
            <a:pPr lvl="1"/>
            <a:r>
              <a:rPr lang="de-DE" sz="1200" dirty="0"/>
              <a:t>Bestellen mit Account und Nutzerdaten</a:t>
            </a:r>
          </a:p>
          <a:p>
            <a:r>
              <a:rPr lang="de-DE" sz="1400" dirty="0"/>
              <a:t>KW27:</a:t>
            </a:r>
          </a:p>
          <a:p>
            <a:pPr lvl="1"/>
            <a:r>
              <a:rPr lang="de-DE" sz="1200" dirty="0" err="1"/>
              <a:t>Themeprovider</a:t>
            </a:r>
            <a:r>
              <a:rPr lang="de-DE" sz="1200" dirty="0"/>
              <a:t> (</a:t>
            </a:r>
            <a:r>
              <a:rPr lang="de-DE" sz="1200" dirty="0" err="1"/>
              <a:t>dark</a:t>
            </a:r>
            <a:r>
              <a:rPr lang="de-DE" sz="1200" dirty="0"/>
              <a:t>/</a:t>
            </a:r>
            <a:r>
              <a:rPr lang="de-DE" sz="1200" dirty="0" err="1"/>
              <a:t>white</a:t>
            </a:r>
            <a:r>
              <a:rPr lang="de-DE" sz="1200" dirty="0"/>
              <a:t>)</a:t>
            </a:r>
          </a:p>
          <a:p>
            <a:pPr lvl="1"/>
            <a:r>
              <a:rPr lang="de-DE" sz="1200" dirty="0"/>
              <a:t>Währungsumrechnung</a:t>
            </a:r>
          </a:p>
          <a:p>
            <a:r>
              <a:rPr lang="de-DE" sz="1400" dirty="0"/>
              <a:t>KW28:</a:t>
            </a:r>
          </a:p>
          <a:p>
            <a:pPr lvl="1"/>
            <a:r>
              <a:rPr lang="de-DE" sz="1200" dirty="0"/>
              <a:t>UI-Fixes</a:t>
            </a:r>
          </a:p>
          <a:p>
            <a:pPr lvl="1"/>
            <a:r>
              <a:rPr lang="de-DE" sz="1200" dirty="0"/>
              <a:t>Testphase</a:t>
            </a:r>
          </a:p>
          <a:p>
            <a:r>
              <a:rPr lang="de-DE" sz="1400" dirty="0"/>
              <a:t>KW29:</a:t>
            </a:r>
          </a:p>
          <a:p>
            <a:pPr lvl="1"/>
            <a:r>
              <a:rPr lang="de-DE" sz="1200" dirty="0"/>
              <a:t>Abschlusspräsentation planen / Docs erstellen</a:t>
            </a:r>
          </a:p>
          <a:p>
            <a:r>
              <a:rPr lang="de-DE" sz="1400" dirty="0"/>
              <a:t>KW30:</a:t>
            </a:r>
          </a:p>
          <a:p>
            <a:pPr lvl="1"/>
            <a:r>
              <a:rPr lang="de-DE" sz="1200" dirty="0"/>
              <a:t>Puffer</a:t>
            </a:r>
          </a:p>
          <a:p>
            <a:pPr lvl="1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5981134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0</TotalTime>
  <Words>186</Words>
  <Application>Microsoft Office PowerPoint</Application>
  <PresentationFormat>Breitbild</PresentationFormat>
  <Paragraphs>78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Arial</vt:lpstr>
      <vt:lpstr>Neue Haas Grotesk Text Pro</vt:lpstr>
      <vt:lpstr>VanillaVTI</vt:lpstr>
      <vt:lpstr>Projektvorstellung Farmingstation</vt:lpstr>
      <vt:lpstr>Gruppenmitglieder</vt:lpstr>
      <vt:lpstr>Projektidee</vt:lpstr>
      <vt:lpstr>Produkte</vt:lpstr>
      <vt:lpstr>Initiale Struktur</vt:lpstr>
      <vt:lpstr>Techstack</vt:lpstr>
      <vt:lpstr>Features</vt:lpstr>
      <vt:lpstr>Zeitplan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 Speicher</dc:creator>
  <cp:lastModifiedBy>Florian Speicher</cp:lastModifiedBy>
  <cp:revision>1</cp:revision>
  <dcterms:created xsi:type="dcterms:W3CDTF">2025-05-19T18:02:32Z</dcterms:created>
  <dcterms:modified xsi:type="dcterms:W3CDTF">2025-05-19T18:33:29Z</dcterms:modified>
</cp:coreProperties>
</file>