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74" r:id="rId8"/>
    <p:sldId id="263" r:id="rId9"/>
    <p:sldId id="269" r:id="rId10"/>
    <p:sldId id="268" r:id="rId11"/>
    <p:sldId id="273" r:id="rId12"/>
    <p:sldId id="270" r:id="rId13"/>
    <p:sldId id="265" r:id="rId14"/>
    <p:sldId id="271" r:id="rId15"/>
    <p:sldId id="272" r:id="rId16"/>
    <p:sldId id="266" r:id="rId17"/>
    <p:sldId id="267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7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orian Speicher" userId="44b05d310e31bab6" providerId="LiveId" clId="{0458E39B-25A5-447E-953A-28B0CF5AE4BF}"/>
    <pc:docChg chg="undo custSel addSld modSld">
      <pc:chgData name="Florian Speicher" userId="44b05d310e31bab6" providerId="LiveId" clId="{0458E39B-25A5-447E-953A-28B0CF5AE4BF}" dt="2025-06-15T21:33:33.366" v="2866" actId="1076"/>
      <pc:docMkLst>
        <pc:docMk/>
      </pc:docMkLst>
      <pc:sldChg chg="addSp delSp modSp new mod setBg setClrOvrMap">
        <pc:chgData name="Florian Speicher" userId="44b05d310e31bab6" providerId="LiveId" clId="{0458E39B-25A5-447E-953A-28B0CF5AE4BF}" dt="2025-06-15T21:17:00.782" v="2353" actId="26606"/>
        <pc:sldMkLst>
          <pc:docMk/>
          <pc:sldMk cId="646103543" sldId="256"/>
        </pc:sldMkLst>
        <pc:spChg chg="mod">
          <ac:chgData name="Florian Speicher" userId="44b05d310e31bab6" providerId="LiveId" clId="{0458E39B-25A5-447E-953A-28B0CF5AE4BF}" dt="2025-06-15T21:17:00.782" v="2353" actId="26606"/>
          <ac:spMkLst>
            <pc:docMk/>
            <pc:sldMk cId="646103543" sldId="256"/>
            <ac:spMk id="2" creationId="{73BDD67D-ACBA-BB5C-FB00-BC18D4B040A1}"/>
          </ac:spMkLst>
        </pc:spChg>
        <pc:spChg chg="mod">
          <ac:chgData name="Florian Speicher" userId="44b05d310e31bab6" providerId="LiveId" clId="{0458E39B-25A5-447E-953A-28B0CF5AE4BF}" dt="2025-06-15T21:17:00.782" v="2353" actId="26606"/>
          <ac:spMkLst>
            <pc:docMk/>
            <pc:sldMk cId="646103543" sldId="256"/>
            <ac:spMk id="3" creationId="{0C14139D-9072-59F3-7A77-FB676AA95469}"/>
          </ac:spMkLst>
        </pc:spChg>
        <pc:spChg chg="mod">
          <ac:chgData name="Florian Speicher" userId="44b05d310e31bab6" providerId="LiveId" clId="{0458E39B-25A5-447E-953A-28B0CF5AE4BF}" dt="2025-06-15T21:17:00.782" v="2353" actId="26606"/>
          <ac:spMkLst>
            <pc:docMk/>
            <pc:sldMk cId="646103543" sldId="256"/>
            <ac:spMk id="4" creationId="{3C19EECA-8766-E6FB-788C-085DA3250DC1}"/>
          </ac:spMkLst>
        </pc:spChg>
        <pc:spChg chg="mod">
          <ac:chgData name="Florian Speicher" userId="44b05d310e31bab6" providerId="LiveId" clId="{0458E39B-25A5-447E-953A-28B0CF5AE4BF}" dt="2025-06-15T21:17:00.782" v="2353" actId="26606"/>
          <ac:spMkLst>
            <pc:docMk/>
            <pc:sldMk cId="646103543" sldId="256"/>
            <ac:spMk id="5" creationId="{9343F1C0-772B-0A56-7A56-15C5461B2970}"/>
          </ac:spMkLst>
        </pc:spChg>
        <pc:spChg chg="add">
          <ac:chgData name="Florian Speicher" userId="44b05d310e31bab6" providerId="LiveId" clId="{0458E39B-25A5-447E-953A-28B0CF5AE4BF}" dt="2025-06-15T21:17:00.782" v="2353" actId="26606"/>
          <ac:spMkLst>
            <pc:docMk/>
            <pc:sldMk cId="646103543" sldId="256"/>
            <ac:spMk id="18" creationId="{6E448DB1-4196-18A6-15DA-C72635C1B11E}"/>
          </ac:spMkLst>
        </pc:spChg>
        <pc:spChg chg="add">
          <ac:chgData name="Florian Speicher" userId="44b05d310e31bab6" providerId="LiveId" clId="{0458E39B-25A5-447E-953A-28B0CF5AE4BF}" dt="2025-06-15T21:17:00.782" v="2353" actId="26606"/>
          <ac:spMkLst>
            <pc:docMk/>
            <pc:sldMk cId="646103543" sldId="256"/>
            <ac:spMk id="20" creationId="{A9CCD9CD-49AE-3D3E-923B-81ECD3FBF75F}"/>
          </ac:spMkLst>
        </pc:spChg>
        <pc:picChg chg="add mod ord">
          <ac:chgData name="Florian Speicher" userId="44b05d310e31bab6" providerId="LiveId" clId="{0458E39B-25A5-447E-953A-28B0CF5AE4BF}" dt="2025-06-15T21:17:00.782" v="2353" actId="26606"/>
          <ac:picMkLst>
            <pc:docMk/>
            <pc:sldMk cId="646103543" sldId="256"/>
            <ac:picMk id="6" creationId="{6039981A-7391-F78C-F912-15A1C3E37FB2}"/>
          </ac:picMkLst>
        </pc:picChg>
      </pc:sldChg>
      <pc:sldChg chg="modSp new mod">
        <pc:chgData name="Florian Speicher" userId="44b05d310e31bab6" providerId="LiveId" clId="{0458E39B-25A5-447E-953A-28B0CF5AE4BF}" dt="2025-06-15T19:40:21.195" v="379" actId="14100"/>
        <pc:sldMkLst>
          <pc:docMk/>
          <pc:sldMk cId="1378724581" sldId="257"/>
        </pc:sldMkLst>
      </pc:sldChg>
      <pc:sldChg chg="addSp modSp new mod setBg">
        <pc:chgData name="Florian Speicher" userId="44b05d310e31bab6" providerId="LiveId" clId="{0458E39B-25A5-447E-953A-28B0CF5AE4BF}" dt="2025-06-15T19:48:24.970" v="1022" actId="26606"/>
        <pc:sldMkLst>
          <pc:docMk/>
          <pc:sldMk cId="3742476796" sldId="258"/>
        </pc:sldMkLst>
        <pc:spChg chg="mod">
          <ac:chgData name="Florian Speicher" userId="44b05d310e31bab6" providerId="LiveId" clId="{0458E39B-25A5-447E-953A-28B0CF5AE4BF}" dt="2025-06-15T19:48:24.970" v="1022" actId="26606"/>
          <ac:spMkLst>
            <pc:docMk/>
            <pc:sldMk cId="3742476796" sldId="258"/>
            <ac:spMk id="2" creationId="{15D10531-6CED-8090-B522-B8A2033AA20C}"/>
          </ac:spMkLst>
        </pc:spChg>
        <pc:spChg chg="mod">
          <ac:chgData name="Florian Speicher" userId="44b05d310e31bab6" providerId="LiveId" clId="{0458E39B-25A5-447E-953A-28B0CF5AE4BF}" dt="2025-06-15T19:48:24.970" v="1022" actId="26606"/>
          <ac:spMkLst>
            <pc:docMk/>
            <pc:sldMk cId="3742476796" sldId="258"/>
            <ac:spMk id="3" creationId="{46003055-4256-A75B-A752-3214934B7C10}"/>
          </ac:spMkLst>
        </pc:spChg>
        <pc:spChg chg="mod">
          <ac:chgData name="Florian Speicher" userId="44b05d310e31bab6" providerId="LiveId" clId="{0458E39B-25A5-447E-953A-28B0CF5AE4BF}" dt="2025-06-15T19:48:24.970" v="1022" actId="26606"/>
          <ac:spMkLst>
            <pc:docMk/>
            <pc:sldMk cId="3742476796" sldId="258"/>
            <ac:spMk id="4" creationId="{28BDFAD6-A991-8317-6EF3-3FF350FB967B}"/>
          </ac:spMkLst>
        </pc:spChg>
        <pc:spChg chg="mod">
          <ac:chgData name="Florian Speicher" userId="44b05d310e31bab6" providerId="LiveId" clId="{0458E39B-25A5-447E-953A-28B0CF5AE4BF}" dt="2025-06-15T19:48:24.970" v="1022" actId="26606"/>
          <ac:spMkLst>
            <pc:docMk/>
            <pc:sldMk cId="3742476796" sldId="258"/>
            <ac:spMk id="5" creationId="{EC1BE61F-3009-8604-5555-DE5594567BA4}"/>
          </ac:spMkLst>
        </pc:spChg>
        <pc:spChg chg="add">
          <ac:chgData name="Florian Speicher" userId="44b05d310e31bab6" providerId="LiveId" clId="{0458E39B-25A5-447E-953A-28B0CF5AE4BF}" dt="2025-06-15T19:48:24.970" v="1022" actId="26606"/>
          <ac:spMkLst>
            <pc:docMk/>
            <pc:sldMk cId="3742476796" sldId="258"/>
            <ac:spMk id="11" creationId="{5E8D3B17-7638-DFD3-18E4-8A6D611749CF}"/>
          </ac:spMkLst>
        </pc:spChg>
        <pc:picChg chg="add">
          <ac:chgData name="Florian Speicher" userId="44b05d310e31bab6" providerId="LiveId" clId="{0458E39B-25A5-447E-953A-28B0CF5AE4BF}" dt="2025-06-15T19:48:24.970" v="1022" actId="26606"/>
          <ac:picMkLst>
            <pc:docMk/>
            <pc:sldMk cId="3742476796" sldId="258"/>
            <ac:picMk id="7" creationId="{199FA3F7-729F-267A-75CF-B4BCEBA6F2DA}"/>
          </ac:picMkLst>
        </pc:picChg>
      </pc:sldChg>
      <pc:sldChg chg="addSp modSp new mod setBg">
        <pc:chgData name="Florian Speicher" userId="44b05d310e31bab6" providerId="LiveId" clId="{0458E39B-25A5-447E-953A-28B0CF5AE4BF}" dt="2025-06-15T20:05:42.029" v="1884" actId="20577"/>
        <pc:sldMkLst>
          <pc:docMk/>
          <pc:sldMk cId="3662794652" sldId="259"/>
        </pc:sldMkLst>
        <pc:spChg chg="mod">
          <ac:chgData name="Florian Speicher" userId="44b05d310e31bab6" providerId="LiveId" clId="{0458E39B-25A5-447E-953A-28B0CF5AE4BF}" dt="2025-06-15T19:44:33.569" v="711" actId="26606"/>
          <ac:spMkLst>
            <pc:docMk/>
            <pc:sldMk cId="3662794652" sldId="259"/>
            <ac:spMk id="2" creationId="{6600604C-C5F3-7EF9-0372-478E4BFF34F5}"/>
          </ac:spMkLst>
        </pc:spChg>
        <pc:spChg chg="mod">
          <ac:chgData name="Florian Speicher" userId="44b05d310e31bab6" providerId="LiveId" clId="{0458E39B-25A5-447E-953A-28B0CF5AE4BF}" dt="2025-06-15T20:05:42.029" v="1884" actId="20577"/>
          <ac:spMkLst>
            <pc:docMk/>
            <pc:sldMk cId="3662794652" sldId="259"/>
            <ac:spMk id="3" creationId="{23958EF7-5946-0FBD-8665-57690E42058F}"/>
          </ac:spMkLst>
        </pc:spChg>
        <pc:spChg chg="mod">
          <ac:chgData name="Florian Speicher" userId="44b05d310e31bab6" providerId="LiveId" clId="{0458E39B-25A5-447E-953A-28B0CF5AE4BF}" dt="2025-06-15T19:44:33.569" v="711" actId="26606"/>
          <ac:spMkLst>
            <pc:docMk/>
            <pc:sldMk cId="3662794652" sldId="259"/>
            <ac:spMk id="4" creationId="{1A75F26F-3AFD-1722-6E31-3A698AF5EEB4}"/>
          </ac:spMkLst>
        </pc:spChg>
        <pc:spChg chg="mod">
          <ac:chgData name="Florian Speicher" userId="44b05d310e31bab6" providerId="LiveId" clId="{0458E39B-25A5-447E-953A-28B0CF5AE4BF}" dt="2025-06-15T19:44:33.569" v="711" actId="26606"/>
          <ac:spMkLst>
            <pc:docMk/>
            <pc:sldMk cId="3662794652" sldId="259"/>
            <ac:spMk id="5" creationId="{81C293BB-06B9-8497-602B-9E0AE44F9FDC}"/>
          </ac:spMkLst>
        </pc:spChg>
        <pc:spChg chg="add">
          <ac:chgData name="Florian Speicher" userId="44b05d310e31bab6" providerId="LiveId" clId="{0458E39B-25A5-447E-953A-28B0CF5AE4BF}" dt="2025-06-15T19:44:33.569" v="711" actId="26606"/>
          <ac:spMkLst>
            <pc:docMk/>
            <pc:sldMk cId="3662794652" sldId="259"/>
            <ac:spMk id="1031" creationId="{CD59064A-7BD3-673D-2606-9507EFB48AA1}"/>
          </ac:spMkLst>
        </pc:spChg>
        <pc:picChg chg="add mod ord">
          <ac:chgData name="Florian Speicher" userId="44b05d310e31bab6" providerId="LiveId" clId="{0458E39B-25A5-447E-953A-28B0CF5AE4BF}" dt="2025-06-15T19:44:33.569" v="711" actId="26606"/>
          <ac:picMkLst>
            <pc:docMk/>
            <pc:sldMk cId="3662794652" sldId="259"/>
            <ac:picMk id="1026" creationId="{8CA0579D-8388-B943-EB4D-DB1011229EC2}"/>
          </ac:picMkLst>
        </pc:picChg>
      </pc:sldChg>
      <pc:sldChg chg="addSp modSp new mod">
        <pc:chgData name="Florian Speicher" userId="44b05d310e31bab6" providerId="LiveId" clId="{0458E39B-25A5-447E-953A-28B0CF5AE4BF}" dt="2025-06-15T20:11:26.175" v="2011" actId="313"/>
        <pc:sldMkLst>
          <pc:docMk/>
          <pc:sldMk cId="2639151703" sldId="260"/>
        </pc:sldMkLst>
        <pc:spChg chg="mod">
          <ac:chgData name="Florian Speicher" userId="44b05d310e31bab6" providerId="LiveId" clId="{0458E39B-25A5-447E-953A-28B0CF5AE4BF}" dt="2025-06-15T19:48:34.166" v="1030" actId="20577"/>
          <ac:spMkLst>
            <pc:docMk/>
            <pc:sldMk cId="2639151703" sldId="260"/>
            <ac:spMk id="2" creationId="{F9E4BF21-972B-49ED-2FC7-ACD35C9453D5}"/>
          </ac:spMkLst>
        </pc:spChg>
        <pc:spChg chg="mod">
          <ac:chgData name="Florian Speicher" userId="44b05d310e31bab6" providerId="LiveId" clId="{0458E39B-25A5-447E-953A-28B0CF5AE4BF}" dt="2025-06-15T20:11:26.175" v="2011" actId="313"/>
          <ac:spMkLst>
            <pc:docMk/>
            <pc:sldMk cId="2639151703" sldId="260"/>
            <ac:spMk id="3" creationId="{6159414D-C34A-B9CC-AD73-DB3B10FCAE66}"/>
          </ac:spMkLst>
        </pc:spChg>
        <pc:spChg chg="add mod">
          <ac:chgData name="Florian Speicher" userId="44b05d310e31bab6" providerId="LiveId" clId="{0458E39B-25A5-447E-953A-28B0CF5AE4BF}" dt="2025-06-15T20:04:52.368" v="1825" actId="1076"/>
          <ac:spMkLst>
            <pc:docMk/>
            <pc:sldMk cId="2639151703" sldId="260"/>
            <ac:spMk id="6" creationId="{E8C99AEA-3BFD-0579-215C-00554A96BA1E}"/>
          </ac:spMkLst>
        </pc:spChg>
        <pc:picChg chg="add mod">
          <ac:chgData name="Florian Speicher" userId="44b05d310e31bab6" providerId="LiveId" clId="{0458E39B-25A5-447E-953A-28B0CF5AE4BF}" dt="2025-06-15T19:54:46.127" v="1337" actId="1076"/>
          <ac:picMkLst>
            <pc:docMk/>
            <pc:sldMk cId="2639151703" sldId="260"/>
            <ac:picMk id="2052" creationId="{68DD8649-EAF4-74CB-6D1C-8F0BB55D0693}"/>
          </ac:picMkLst>
        </pc:picChg>
      </pc:sldChg>
      <pc:sldChg chg="addSp delSp modSp new mod">
        <pc:chgData name="Florian Speicher" userId="44b05d310e31bab6" providerId="LiveId" clId="{0458E39B-25A5-447E-953A-28B0CF5AE4BF}" dt="2025-06-15T20:04:04.216" v="1811" actId="1076"/>
        <pc:sldMkLst>
          <pc:docMk/>
          <pc:sldMk cId="4143340396" sldId="261"/>
        </pc:sldMkLst>
        <pc:spChg chg="mod">
          <ac:chgData name="Florian Speicher" userId="44b05d310e31bab6" providerId="LiveId" clId="{0458E39B-25A5-447E-953A-28B0CF5AE4BF}" dt="2025-06-15T19:59:12.892" v="1613" actId="20577"/>
          <ac:spMkLst>
            <pc:docMk/>
            <pc:sldMk cId="4143340396" sldId="261"/>
            <ac:spMk id="2" creationId="{8D63F68A-2DB5-0B40-FE15-8F7D37A32151}"/>
          </ac:spMkLst>
        </pc:spChg>
        <pc:spChg chg="add mod">
          <ac:chgData name="Florian Speicher" userId="44b05d310e31bab6" providerId="LiveId" clId="{0458E39B-25A5-447E-953A-28B0CF5AE4BF}" dt="2025-06-15T20:00:08.762" v="1647" actId="1037"/>
          <ac:spMkLst>
            <pc:docMk/>
            <pc:sldMk cId="4143340396" sldId="261"/>
            <ac:spMk id="12" creationId="{47A085E4-0798-4669-B41C-59B95F8643CD}"/>
          </ac:spMkLst>
        </pc:spChg>
        <pc:spChg chg="add mod">
          <ac:chgData name="Florian Speicher" userId="44b05d310e31bab6" providerId="LiveId" clId="{0458E39B-25A5-447E-953A-28B0CF5AE4BF}" dt="2025-06-15T20:00:37.750" v="1672" actId="20577"/>
          <ac:spMkLst>
            <pc:docMk/>
            <pc:sldMk cId="4143340396" sldId="261"/>
            <ac:spMk id="17" creationId="{8B863C69-8A4A-BC97-E51B-974C4D4C7FC6}"/>
          </ac:spMkLst>
        </pc:spChg>
        <pc:spChg chg="add mod">
          <ac:chgData name="Florian Speicher" userId="44b05d310e31bab6" providerId="LiveId" clId="{0458E39B-25A5-447E-953A-28B0CF5AE4BF}" dt="2025-06-15T20:01:02.666" v="1729" actId="1035"/>
          <ac:spMkLst>
            <pc:docMk/>
            <pc:sldMk cId="4143340396" sldId="261"/>
            <ac:spMk id="18" creationId="{0308001D-A6A3-2A76-952B-5BC4FBCCC0FA}"/>
          </ac:spMkLst>
        </pc:spChg>
        <pc:spChg chg="add mod">
          <ac:chgData name="Florian Speicher" userId="44b05d310e31bab6" providerId="LiveId" clId="{0458E39B-25A5-447E-953A-28B0CF5AE4BF}" dt="2025-06-15T20:01:28.963" v="1793" actId="1037"/>
          <ac:spMkLst>
            <pc:docMk/>
            <pc:sldMk cId="4143340396" sldId="261"/>
            <ac:spMk id="19" creationId="{56C862F5-AE86-508A-70B2-7D244E014A78}"/>
          </ac:spMkLst>
        </pc:spChg>
        <pc:spChg chg="add mod">
          <ac:chgData name="Florian Speicher" userId="44b05d310e31bab6" providerId="LiveId" clId="{0458E39B-25A5-447E-953A-28B0CF5AE4BF}" dt="2025-06-15T20:04:04.216" v="1811" actId="1076"/>
          <ac:spMkLst>
            <pc:docMk/>
            <pc:sldMk cId="4143340396" sldId="261"/>
            <ac:spMk id="21" creationId="{DA7A8B18-4242-88CD-8884-39CDC244051C}"/>
          </ac:spMkLst>
        </pc:spChg>
        <pc:picChg chg="add mod">
          <ac:chgData name="Florian Speicher" userId="44b05d310e31bab6" providerId="LiveId" clId="{0458E39B-25A5-447E-953A-28B0CF5AE4BF}" dt="2025-06-15T20:00:02.370" v="1620" actId="1076"/>
          <ac:picMkLst>
            <pc:docMk/>
            <pc:sldMk cId="4143340396" sldId="261"/>
            <ac:picMk id="7" creationId="{384848B6-52FF-3687-212F-37B2FBDFAB74}"/>
          </ac:picMkLst>
        </pc:picChg>
        <pc:picChg chg="add mod">
          <ac:chgData name="Florian Speicher" userId="44b05d310e31bab6" providerId="LiveId" clId="{0458E39B-25A5-447E-953A-28B0CF5AE4BF}" dt="2025-06-15T20:03:28.959" v="1798" actId="339"/>
          <ac:picMkLst>
            <pc:docMk/>
            <pc:sldMk cId="4143340396" sldId="261"/>
            <ac:picMk id="20" creationId="{4605C272-1E1D-8651-E4BD-0A5732275E59}"/>
          </ac:picMkLst>
        </pc:picChg>
        <pc:cxnChg chg="add">
          <ac:chgData name="Florian Speicher" userId="44b05d310e31bab6" providerId="LiveId" clId="{0458E39B-25A5-447E-953A-28B0CF5AE4BF}" dt="2025-06-15T19:59:34.440" v="1616" actId="11529"/>
          <ac:cxnSpMkLst>
            <pc:docMk/>
            <pc:sldMk cId="4143340396" sldId="261"/>
            <ac:cxnSpMk id="11" creationId="{162D456E-14AB-8F76-89D0-34DFC84F7DB8}"/>
          </ac:cxnSpMkLst>
        </pc:cxnChg>
        <pc:cxnChg chg="add">
          <ac:chgData name="Florian Speicher" userId="44b05d310e31bab6" providerId="LiveId" clId="{0458E39B-25A5-447E-953A-28B0CF5AE4BF}" dt="2025-06-15T20:00:22.944" v="1650" actId="11529"/>
          <ac:cxnSpMkLst>
            <pc:docMk/>
            <pc:sldMk cId="4143340396" sldId="261"/>
            <ac:cxnSpMk id="16" creationId="{67800947-395C-FB15-3007-A24BE920D47C}"/>
          </ac:cxnSpMkLst>
        </pc:cxnChg>
      </pc:sldChg>
      <pc:sldChg chg="addSp modSp new mod setBg">
        <pc:chgData name="Florian Speicher" userId="44b05d310e31bab6" providerId="LiveId" clId="{0458E39B-25A5-447E-953A-28B0CF5AE4BF}" dt="2025-06-15T21:14:45.583" v="2338" actId="1076"/>
        <pc:sldMkLst>
          <pc:docMk/>
          <pc:sldMk cId="3795177064" sldId="262"/>
        </pc:sldMkLst>
        <pc:spChg chg="mod">
          <ac:chgData name="Florian Speicher" userId="44b05d310e31bab6" providerId="LiveId" clId="{0458E39B-25A5-447E-953A-28B0CF5AE4BF}" dt="2025-06-15T21:13:12.068" v="2322" actId="26606"/>
          <ac:spMkLst>
            <pc:docMk/>
            <pc:sldMk cId="3795177064" sldId="262"/>
            <ac:spMk id="2" creationId="{13CC2B71-E435-B8C0-9CCC-0B86D9EE2458}"/>
          </ac:spMkLst>
        </pc:spChg>
        <pc:spChg chg="mod">
          <ac:chgData name="Florian Speicher" userId="44b05d310e31bab6" providerId="LiveId" clId="{0458E39B-25A5-447E-953A-28B0CF5AE4BF}" dt="2025-06-15T21:13:12.068" v="2322" actId="26606"/>
          <ac:spMkLst>
            <pc:docMk/>
            <pc:sldMk cId="3795177064" sldId="262"/>
            <ac:spMk id="3" creationId="{D65AF28A-4AE1-67DC-B549-6843E91C26A2}"/>
          </ac:spMkLst>
        </pc:spChg>
        <pc:spChg chg="mod">
          <ac:chgData name="Florian Speicher" userId="44b05d310e31bab6" providerId="LiveId" clId="{0458E39B-25A5-447E-953A-28B0CF5AE4BF}" dt="2025-06-15T21:13:12.068" v="2322" actId="26606"/>
          <ac:spMkLst>
            <pc:docMk/>
            <pc:sldMk cId="3795177064" sldId="262"/>
            <ac:spMk id="4" creationId="{61F9BB1B-9FAD-3513-A042-825C654970FF}"/>
          </ac:spMkLst>
        </pc:spChg>
        <pc:spChg chg="mod">
          <ac:chgData name="Florian Speicher" userId="44b05d310e31bab6" providerId="LiveId" clId="{0458E39B-25A5-447E-953A-28B0CF5AE4BF}" dt="2025-06-15T21:13:12.068" v="2322" actId="26606"/>
          <ac:spMkLst>
            <pc:docMk/>
            <pc:sldMk cId="3795177064" sldId="262"/>
            <ac:spMk id="5" creationId="{31F8A82A-B9B8-EF6D-674A-720EAE3D7855}"/>
          </ac:spMkLst>
        </pc:spChg>
        <pc:spChg chg="add mod">
          <ac:chgData name="Florian Speicher" userId="44b05d310e31bab6" providerId="LiveId" clId="{0458E39B-25A5-447E-953A-28B0CF5AE4BF}" dt="2025-06-15T21:14:45.583" v="2338" actId="1076"/>
          <ac:spMkLst>
            <pc:docMk/>
            <pc:sldMk cId="3795177064" sldId="262"/>
            <ac:spMk id="7" creationId="{6629A517-A86F-A5A9-F76A-ACC12FD1273E}"/>
          </ac:spMkLst>
        </pc:spChg>
        <pc:spChg chg="add">
          <ac:chgData name="Florian Speicher" userId="44b05d310e31bab6" providerId="LiveId" clId="{0458E39B-25A5-447E-953A-28B0CF5AE4BF}" dt="2025-06-15T21:13:12.068" v="2322" actId="26606"/>
          <ac:spMkLst>
            <pc:docMk/>
            <pc:sldMk cId="3795177064" sldId="262"/>
            <ac:spMk id="11" creationId="{92CC1E4F-F1F0-B945-BE50-C72A7103E8AC}"/>
          </ac:spMkLst>
        </pc:spChg>
        <pc:picChg chg="add mod ord">
          <ac:chgData name="Florian Speicher" userId="44b05d310e31bab6" providerId="LiveId" clId="{0458E39B-25A5-447E-953A-28B0CF5AE4BF}" dt="2025-06-15T21:14:42.605" v="2337" actId="1076"/>
          <ac:picMkLst>
            <pc:docMk/>
            <pc:sldMk cId="3795177064" sldId="262"/>
            <ac:picMk id="6" creationId="{AE695738-AF7D-9CA6-366A-76B0762808B7}"/>
          </ac:picMkLst>
        </pc:picChg>
      </pc:sldChg>
      <pc:sldChg chg="addSp modSp new mod setBg">
        <pc:chgData name="Florian Speicher" userId="44b05d310e31bab6" providerId="LiveId" clId="{0458E39B-25A5-447E-953A-28B0CF5AE4BF}" dt="2025-06-15T21:15:49.951" v="2350" actId="1076"/>
        <pc:sldMkLst>
          <pc:docMk/>
          <pc:sldMk cId="2638577021" sldId="263"/>
        </pc:sldMkLst>
        <pc:spChg chg="mod">
          <ac:chgData name="Florian Speicher" userId="44b05d310e31bab6" providerId="LiveId" clId="{0458E39B-25A5-447E-953A-28B0CF5AE4BF}" dt="2025-06-15T21:15:29.106" v="2340" actId="26606"/>
          <ac:spMkLst>
            <pc:docMk/>
            <pc:sldMk cId="2638577021" sldId="263"/>
            <ac:spMk id="2" creationId="{338F673D-9FC5-2876-0771-D09142D75396}"/>
          </ac:spMkLst>
        </pc:spChg>
        <pc:spChg chg="mod">
          <ac:chgData name="Florian Speicher" userId="44b05d310e31bab6" providerId="LiveId" clId="{0458E39B-25A5-447E-953A-28B0CF5AE4BF}" dt="2025-06-15T21:15:29.106" v="2340" actId="26606"/>
          <ac:spMkLst>
            <pc:docMk/>
            <pc:sldMk cId="2638577021" sldId="263"/>
            <ac:spMk id="3" creationId="{E3AC9C2B-4F21-6679-9713-E4EDACD8606A}"/>
          </ac:spMkLst>
        </pc:spChg>
        <pc:spChg chg="mod">
          <ac:chgData name="Florian Speicher" userId="44b05d310e31bab6" providerId="LiveId" clId="{0458E39B-25A5-447E-953A-28B0CF5AE4BF}" dt="2025-06-15T21:15:29.106" v="2340" actId="26606"/>
          <ac:spMkLst>
            <pc:docMk/>
            <pc:sldMk cId="2638577021" sldId="263"/>
            <ac:spMk id="4" creationId="{2884CE71-6AB4-D243-250E-3B8AE2DF7F1E}"/>
          </ac:spMkLst>
        </pc:spChg>
        <pc:spChg chg="mod">
          <ac:chgData name="Florian Speicher" userId="44b05d310e31bab6" providerId="LiveId" clId="{0458E39B-25A5-447E-953A-28B0CF5AE4BF}" dt="2025-06-15T21:15:29.106" v="2340" actId="26606"/>
          <ac:spMkLst>
            <pc:docMk/>
            <pc:sldMk cId="2638577021" sldId="263"/>
            <ac:spMk id="5" creationId="{A7E84C38-AC4A-3B71-3F70-D414211D3346}"/>
          </ac:spMkLst>
        </pc:spChg>
        <pc:spChg chg="add mod">
          <ac:chgData name="Florian Speicher" userId="44b05d310e31bab6" providerId="LiveId" clId="{0458E39B-25A5-447E-953A-28B0CF5AE4BF}" dt="2025-06-15T21:15:49.951" v="2350" actId="1076"/>
          <ac:spMkLst>
            <pc:docMk/>
            <pc:sldMk cId="2638577021" sldId="263"/>
            <ac:spMk id="8" creationId="{2065D7FE-66D9-95CC-FACB-4499DAD6C70B}"/>
          </ac:spMkLst>
        </pc:spChg>
        <pc:spChg chg="add">
          <ac:chgData name="Florian Speicher" userId="44b05d310e31bab6" providerId="LiveId" clId="{0458E39B-25A5-447E-953A-28B0CF5AE4BF}" dt="2025-06-15T21:15:29.106" v="2340" actId="26606"/>
          <ac:spMkLst>
            <pc:docMk/>
            <pc:sldMk cId="2638577021" sldId="263"/>
            <ac:spMk id="12" creationId="{BA2AFC67-0973-EC0D-F14E-710D701B20BD}"/>
          </ac:spMkLst>
        </pc:spChg>
        <pc:picChg chg="add mod ord">
          <ac:chgData name="Florian Speicher" userId="44b05d310e31bab6" providerId="LiveId" clId="{0458E39B-25A5-447E-953A-28B0CF5AE4BF}" dt="2025-06-15T21:15:29.106" v="2340" actId="26606"/>
          <ac:picMkLst>
            <pc:docMk/>
            <pc:sldMk cId="2638577021" sldId="263"/>
            <ac:picMk id="7" creationId="{3759CC9C-317B-50AF-EAD9-D94870B178D9}"/>
          </ac:picMkLst>
        </pc:picChg>
      </pc:sldChg>
      <pc:sldChg chg="modSp new mod">
        <pc:chgData name="Florian Speicher" userId="44b05d310e31bab6" providerId="LiveId" clId="{0458E39B-25A5-447E-953A-28B0CF5AE4BF}" dt="2025-06-15T20:40:41.213" v="2235" actId="20577"/>
        <pc:sldMkLst>
          <pc:docMk/>
          <pc:sldMk cId="910017287" sldId="264"/>
        </pc:sldMkLst>
      </pc:sldChg>
      <pc:sldChg chg="addSp delSp modSp new mod setBg">
        <pc:chgData name="Florian Speicher" userId="44b05d310e31bab6" providerId="LiveId" clId="{0458E39B-25A5-447E-953A-28B0CF5AE4BF}" dt="2025-06-15T21:18:19.867" v="2358" actId="26606"/>
        <pc:sldMkLst>
          <pc:docMk/>
          <pc:sldMk cId="3316747434" sldId="265"/>
        </pc:sldMkLst>
        <pc:spChg chg="mod">
          <ac:chgData name="Florian Speicher" userId="44b05d310e31bab6" providerId="LiveId" clId="{0458E39B-25A5-447E-953A-28B0CF5AE4BF}" dt="2025-06-15T21:18:19.867" v="2358" actId="26606"/>
          <ac:spMkLst>
            <pc:docMk/>
            <pc:sldMk cId="3316747434" sldId="265"/>
            <ac:spMk id="2" creationId="{C4574EE7-CF5E-0884-9AF4-3C367EB1EC69}"/>
          </ac:spMkLst>
        </pc:spChg>
        <pc:spChg chg="mod">
          <ac:chgData name="Florian Speicher" userId="44b05d310e31bab6" providerId="LiveId" clId="{0458E39B-25A5-447E-953A-28B0CF5AE4BF}" dt="2025-06-15T21:18:19.867" v="2358" actId="26606"/>
          <ac:spMkLst>
            <pc:docMk/>
            <pc:sldMk cId="3316747434" sldId="265"/>
            <ac:spMk id="3" creationId="{7F568D35-F1FE-2421-1A17-0F37EF05E168}"/>
          </ac:spMkLst>
        </pc:spChg>
        <pc:spChg chg="mod">
          <ac:chgData name="Florian Speicher" userId="44b05d310e31bab6" providerId="LiveId" clId="{0458E39B-25A5-447E-953A-28B0CF5AE4BF}" dt="2025-06-15T21:18:19.867" v="2358" actId="26606"/>
          <ac:spMkLst>
            <pc:docMk/>
            <pc:sldMk cId="3316747434" sldId="265"/>
            <ac:spMk id="4" creationId="{A4676F03-78F5-A779-967C-25EAC284082F}"/>
          </ac:spMkLst>
        </pc:spChg>
        <pc:spChg chg="mod ord">
          <ac:chgData name="Florian Speicher" userId="44b05d310e31bab6" providerId="LiveId" clId="{0458E39B-25A5-447E-953A-28B0CF5AE4BF}" dt="2025-06-15T21:18:19.867" v="2358" actId="26606"/>
          <ac:spMkLst>
            <pc:docMk/>
            <pc:sldMk cId="3316747434" sldId="265"/>
            <ac:spMk id="5" creationId="{0CB43D58-7B92-1FF6-953E-5B314BC0A09A}"/>
          </ac:spMkLst>
        </pc:spChg>
        <pc:spChg chg="add">
          <ac:chgData name="Florian Speicher" userId="44b05d310e31bab6" providerId="LiveId" clId="{0458E39B-25A5-447E-953A-28B0CF5AE4BF}" dt="2025-06-15T21:18:19.867" v="2358" actId="26606"/>
          <ac:spMkLst>
            <pc:docMk/>
            <pc:sldMk cId="3316747434" sldId="265"/>
            <ac:spMk id="16" creationId="{D1D34770-47A8-402C-AF23-2B653F2D88C1}"/>
          </ac:spMkLst>
        </pc:spChg>
        <pc:picChg chg="add mod ord">
          <ac:chgData name="Florian Speicher" userId="44b05d310e31bab6" providerId="LiveId" clId="{0458E39B-25A5-447E-953A-28B0CF5AE4BF}" dt="2025-06-15T21:18:19.867" v="2358" actId="26606"/>
          <ac:picMkLst>
            <pc:docMk/>
            <pc:sldMk cId="3316747434" sldId="265"/>
            <ac:picMk id="7" creationId="{0ABCBD4F-7492-BC62-1A51-D1D284D868E8}"/>
          </ac:picMkLst>
        </pc:picChg>
      </pc:sldChg>
      <pc:sldChg chg="addSp delSp modSp new mod setBg">
        <pc:chgData name="Florian Speicher" userId="44b05d310e31bab6" providerId="LiveId" clId="{0458E39B-25A5-447E-953A-28B0CF5AE4BF}" dt="2025-06-15T21:26:41.194" v="2792" actId="20577"/>
        <pc:sldMkLst>
          <pc:docMk/>
          <pc:sldMk cId="3571896035" sldId="266"/>
        </pc:sldMkLst>
        <pc:spChg chg="mod">
          <ac:chgData name="Florian Speicher" userId="44b05d310e31bab6" providerId="LiveId" clId="{0458E39B-25A5-447E-953A-28B0CF5AE4BF}" dt="2025-06-15T21:21:11.173" v="2363" actId="26606"/>
          <ac:spMkLst>
            <pc:docMk/>
            <pc:sldMk cId="3571896035" sldId="266"/>
            <ac:spMk id="2" creationId="{D102FACC-4FD8-C1C6-B742-181C0FF09C12}"/>
          </ac:spMkLst>
        </pc:spChg>
        <pc:spChg chg="mod">
          <ac:chgData name="Florian Speicher" userId="44b05d310e31bab6" providerId="LiveId" clId="{0458E39B-25A5-447E-953A-28B0CF5AE4BF}" dt="2025-06-15T21:26:41.194" v="2792" actId="20577"/>
          <ac:spMkLst>
            <pc:docMk/>
            <pc:sldMk cId="3571896035" sldId="266"/>
            <ac:spMk id="3" creationId="{2841313F-BF06-3515-FABD-7C10E6110E93}"/>
          </ac:spMkLst>
        </pc:spChg>
        <pc:spChg chg="mod">
          <ac:chgData name="Florian Speicher" userId="44b05d310e31bab6" providerId="LiveId" clId="{0458E39B-25A5-447E-953A-28B0CF5AE4BF}" dt="2025-06-15T21:21:11.173" v="2363" actId="26606"/>
          <ac:spMkLst>
            <pc:docMk/>
            <pc:sldMk cId="3571896035" sldId="266"/>
            <ac:spMk id="4" creationId="{607D33F3-E894-556D-C1E8-99234EC481B0}"/>
          </ac:spMkLst>
        </pc:spChg>
        <pc:spChg chg="mod">
          <ac:chgData name="Florian Speicher" userId="44b05d310e31bab6" providerId="LiveId" clId="{0458E39B-25A5-447E-953A-28B0CF5AE4BF}" dt="2025-06-15T21:21:11.173" v="2363" actId="26606"/>
          <ac:spMkLst>
            <pc:docMk/>
            <pc:sldMk cId="3571896035" sldId="266"/>
            <ac:spMk id="5" creationId="{303711D1-DC40-535D-40AE-5FD76854AF12}"/>
          </ac:spMkLst>
        </pc:spChg>
        <pc:spChg chg="add mod">
          <ac:chgData name="Florian Speicher" userId="44b05d310e31bab6" providerId="LiveId" clId="{0458E39B-25A5-447E-953A-28B0CF5AE4BF}" dt="2025-06-15T21:21:52.221" v="2376" actId="1076"/>
          <ac:spMkLst>
            <pc:docMk/>
            <pc:sldMk cId="3571896035" sldId="266"/>
            <ac:spMk id="8" creationId="{93A9BA7E-393B-B973-532A-DB0B8E55CEBD}"/>
          </ac:spMkLst>
        </pc:spChg>
        <pc:spChg chg="add">
          <ac:chgData name="Florian Speicher" userId="44b05d310e31bab6" providerId="LiveId" clId="{0458E39B-25A5-447E-953A-28B0CF5AE4BF}" dt="2025-06-15T21:21:11.173" v="2363" actId="26606"/>
          <ac:spMkLst>
            <pc:docMk/>
            <pc:sldMk cId="3571896035" sldId="266"/>
            <ac:spMk id="18" creationId="{0B9EE3F3-89B7-43C3-8651-C4C96830993D}"/>
          </ac:spMkLst>
        </pc:spChg>
        <pc:spChg chg="add">
          <ac:chgData name="Florian Speicher" userId="44b05d310e31bab6" providerId="LiveId" clId="{0458E39B-25A5-447E-953A-28B0CF5AE4BF}" dt="2025-06-15T21:21:11.173" v="2363" actId="26606"/>
          <ac:spMkLst>
            <pc:docMk/>
            <pc:sldMk cId="3571896035" sldId="266"/>
            <ac:spMk id="20" creationId="{33AE4636-AEEC-45D6-84D4-7AC2DA48ECF8}"/>
          </ac:spMkLst>
        </pc:spChg>
        <pc:spChg chg="add">
          <ac:chgData name="Florian Speicher" userId="44b05d310e31bab6" providerId="LiveId" clId="{0458E39B-25A5-447E-953A-28B0CF5AE4BF}" dt="2025-06-15T21:21:11.173" v="2363" actId="26606"/>
          <ac:spMkLst>
            <pc:docMk/>
            <pc:sldMk cId="3571896035" sldId="266"/>
            <ac:spMk id="22" creationId="{8D9CE0F4-2EB2-4F1F-8AAC-DB3571D9FE10}"/>
          </ac:spMkLst>
        </pc:spChg>
        <pc:picChg chg="add mod ord">
          <ac:chgData name="Florian Speicher" userId="44b05d310e31bab6" providerId="LiveId" clId="{0458E39B-25A5-447E-953A-28B0CF5AE4BF}" dt="2025-06-15T21:21:11.173" v="2363" actId="26606"/>
          <ac:picMkLst>
            <pc:docMk/>
            <pc:sldMk cId="3571896035" sldId="266"/>
            <ac:picMk id="7" creationId="{85694790-5D0A-72D9-007E-ACBFDA35FCD2}"/>
          </ac:picMkLst>
        </pc:picChg>
      </pc:sldChg>
      <pc:sldChg chg="addSp delSp modSp new mod setBg">
        <pc:chgData name="Florian Speicher" userId="44b05d310e31bab6" providerId="LiveId" clId="{0458E39B-25A5-447E-953A-28B0CF5AE4BF}" dt="2025-06-15T21:23:58.221" v="2695" actId="26606"/>
        <pc:sldMkLst>
          <pc:docMk/>
          <pc:sldMk cId="3817142228" sldId="267"/>
        </pc:sldMkLst>
        <pc:spChg chg="mod">
          <ac:chgData name="Florian Speicher" userId="44b05d310e31bab6" providerId="LiveId" clId="{0458E39B-25A5-447E-953A-28B0CF5AE4BF}" dt="2025-06-15T21:23:58.221" v="2695" actId="26606"/>
          <ac:spMkLst>
            <pc:docMk/>
            <pc:sldMk cId="3817142228" sldId="267"/>
            <ac:spMk id="4" creationId="{D0D936CF-23C1-BE36-34FE-3CA5AEAED20F}"/>
          </ac:spMkLst>
        </pc:spChg>
        <pc:spChg chg="mod">
          <ac:chgData name="Florian Speicher" userId="44b05d310e31bab6" providerId="LiveId" clId="{0458E39B-25A5-447E-953A-28B0CF5AE4BF}" dt="2025-06-15T21:23:58.221" v="2695" actId="26606"/>
          <ac:spMkLst>
            <pc:docMk/>
            <pc:sldMk cId="3817142228" sldId="267"/>
            <ac:spMk id="5" creationId="{F738E89A-4BFE-B06A-8841-03FCDF0633AF}"/>
          </ac:spMkLst>
        </pc:spChg>
        <pc:spChg chg="add mod ord">
          <ac:chgData name="Florian Speicher" userId="44b05d310e31bab6" providerId="LiveId" clId="{0458E39B-25A5-447E-953A-28B0CF5AE4BF}" dt="2025-06-15T21:23:58.221" v="2695" actId="26606"/>
          <ac:spMkLst>
            <pc:docMk/>
            <pc:sldMk cId="3817142228" sldId="267"/>
            <ac:spMk id="7" creationId="{79EA778A-7E98-9367-4E85-A8805135ABCF}"/>
          </ac:spMkLst>
        </pc:spChg>
        <pc:spChg chg="add">
          <ac:chgData name="Florian Speicher" userId="44b05d310e31bab6" providerId="LiveId" clId="{0458E39B-25A5-447E-953A-28B0CF5AE4BF}" dt="2025-06-15T21:23:58.221" v="2695" actId="26606"/>
          <ac:spMkLst>
            <pc:docMk/>
            <pc:sldMk cId="3817142228" sldId="267"/>
            <ac:spMk id="12" creationId="{FFD48BC7-DC40-47DE-87EE-9F4B6ECB9ABB}"/>
          </ac:spMkLst>
        </pc:spChg>
        <pc:spChg chg="add">
          <ac:chgData name="Florian Speicher" userId="44b05d310e31bab6" providerId="LiveId" clId="{0458E39B-25A5-447E-953A-28B0CF5AE4BF}" dt="2025-06-15T21:23:58.221" v="2695" actId="26606"/>
          <ac:spMkLst>
            <pc:docMk/>
            <pc:sldMk cId="3817142228" sldId="267"/>
            <ac:spMk id="14" creationId="{E502BBC7-2C76-46F3-BC24-5985BC13DB88}"/>
          </ac:spMkLst>
        </pc:spChg>
        <pc:spChg chg="add">
          <ac:chgData name="Florian Speicher" userId="44b05d310e31bab6" providerId="LiveId" clId="{0458E39B-25A5-447E-953A-28B0CF5AE4BF}" dt="2025-06-15T21:23:58.221" v="2695" actId="26606"/>
          <ac:spMkLst>
            <pc:docMk/>
            <pc:sldMk cId="3817142228" sldId="267"/>
            <ac:spMk id="16" creationId="{C7F28D52-2A5F-4D23-81AE-7CB8B591C7AF}"/>
          </ac:spMkLst>
        </pc:spChg>
        <pc:spChg chg="add">
          <ac:chgData name="Florian Speicher" userId="44b05d310e31bab6" providerId="LiveId" clId="{0458E39B-25A5-447E-953A-28B0CF5AE4BF}" dt="2025-06-15T21:23:58.221" v="2695" actId="26606"/>
          <ac:spMkLst>
            <pc:docMk/>
            <pc:sldMk cId="3817142228" sldId="267"/>
            <ac:spMk id="18" creationId="{3629484E-3792-4B3D-89AD-7C8A1ED0E0D4}"/>
          </ac:spMkLst>
        </pc:spChg>
      </pc:sldChg>
      <pc:sldChg chg="addSp modSp new mod">
        <pc:chgData name="Florian Speicher" userId="44b05d310e31bab6" providerId="LiveId" clId="{0458E39B-25A5-447E-953A-28B0CF5AE4BF}" dt="2025-06-15T21:27:18.177" v="2807" actId="14100"/>
        <pc:sldMkLst>
          <pc:docMk/>
          <pc:sldMk cId="1993341291" sldId="268"/>
        </pc:sldMkLst>
        <pc:spChg chg="mod">
          <ac:chgData name="Florian Speicher" userId="44b05d310e31bab6" providerId="LiveId" clId="{0458E39B-25A5-447E-953A-28B0CF5AE4BF}" dt="2025-06-15T21:25:38.575" v="2719" actId="20577"/>
          <ac:spMkLst>
            <pc:docMk/>
            <pc:sldMk cId="1993341291" sldId="268"/>
            <ac:spMk id="2" creationId="{44710874-61CA-BE5F-403C-1BF87F2031BD}"/>
          </ac:spMkLst>
        </pc:spChg>
        <pc:spChg chg="add mod">
          <ac:chgData name="Florian Speicher" userId="44b05d310e31bab6" providerId="LiveId" clId="{0458E39B-25A5-447E-953A-28B0CF5AE4BF}" dt="2025-06-15T21:27:18.177" v="2807" actId="14100"/>
          <ac:spMkLst>
            <pc:docMk/>
            <pc:sldMk cId="1993341291" sldId="268"/>
            <ac:spMk id="8" creationId="{A6FFFCF3-C6B4-5F16-C719-2DA88B131519}"/>
          </ac:spMkLst>
        </pc:spChg>
        <pc:picChg chg="add mod">
          <ac:chgData name="Florian Speicher" userId="44b05d310e31bab6" providerId="LiveId" clId="{0458E39B-25A5-447E-953A-28B0CF5AE4BF}" dt="2025-06-15T21:25:49.051" v="2722" actId="1076"/>
          <ac:picMkLst>
            <pc:docMk/>
            <pc:sldMk cId="1993341291" sldId="268"/>
            <ac:picMk id="6" creationId="{0E139077-4B9C-849C-D601-115AFEE33132}"/>
          </ac:picMkLst>
        </pc:picChg>
      </pc:sldChg>
      <pc:sldChg chg="addSp delSp modSp new mod setBg modNotesTx">
        <pc:chgData name="Florian Speicher" userId="44b05d310e31bab6" providerId="LiveId" clId="{0458E39B-25A5-447E-953A-28B0CF5AE4BF}" dt="2025-06-15T21:32:27.469" v="2864" actId="1076"/>
        <pc:sldMkLst>
          <pc:docMk/>
          <pc:sldMk cId="3621020898" sldId="269"/>
        </pc:sldMkLst>
        <pc:spChg chg="mod">
          <ac:chgData name="Florian Speicher" userId="44b05d310e31bab6" providerId="LiveId" clId="{0458E39B-25A5-447E-953A-28B0CF5AE4BF}" dt="2025-06-15T21:31:35.567" v="2848" actId="26606"/>
          <ac:spMkLst>
            <pc:docMk/>
            <pc:sldMk cId="3621020898" sldId="269"/>
            <ac:spMk id="2" creationId="{CF7BFB04-8ED4-31B6-656E-AC63605E4A1B}"/>
          </ac:spMkLst>
        </pc:spChg>
        <pc:spChg chg="mod">
          <ac:chgData name="Florian Speicher" userId="44b05d310e31bab6" providerId="LiveId" clId="{0458E39B-25A5-447E-953A-28B0CF5AE4BF}" dt="2025-06-15T21:31:35.567" v="2848" actId="26606"/>
          <ac:spMkLst>
            <pc:docMk/>
            <pc:sldMk cId="3621020898" sldId="269"/>
            <ac:spMk id="4" creationId="{B94D84E6-CA94-3A44-ECEF-4E031B30257E}"/>
          </ac:spMkLst>
        </pc:spChg>
        <pc:spChg chg="mod">
          <ac:chgData name="Florian Speicher" userId="44b05d310e31bab6" providerId="LiveId" clId="{0458E39B-25A5-447E-953A-28B0CF5AE4BF}" dt="2025-06-15T21:31:35.567" v="2848" actId="26606"/>
          <ac:spMkLst>
            <pc:docMk/>
            <pc:sldMk cId="3621020898" sldId="269"/>
            <ac:spMk id="5" creationId="{90CCC60D-AA80-CA75-196B-002CE45CE395}"/>
          </ac:spMkLst>
        </pc:spChg>
        <pc:spChg chg="add mod">
          <ac:chgData name="Florian Speicher" userId="44b05d310e31bab6" providerId="LiveId" clId="{0458E39B-25A5-447E-953A-28B0CF5AE4BF}" dt="2025-06-15T21:32:27.469" v="2864" actId="1076"/>
          <ac:spMkLst>
            <pc:docMk/>
            <pc:sldMk cId="3621020898" sldId="269"/>
            <ac:spMk id="9" creationId="{C19970C1-19F1-FEF0-0264-60415266EA05}"/>
          </ac:spMkLst>
        </pc:spChg>
        <pc:spChg chg="add mod">
          <ac:chgData name="Florian Speicher" userId="44b05d310e31bab6" providerId="LiveId" clId="{0458E39B-25A5-447E-953A-28B0CF5AE4BF}" dt="2025-06-15T21:31:35.567" v="2848" actId="26606"/>
          <ac:spMkLst>
            <pc:docMk/>
            <pc:sldMk cId="3621020898" sldId="269"/>
            <ac:spMk id="15" creationId="{FDA81983-907A-C01D-7C18-EAD6AC575D24}"/>
          </ac:spMkLst>
        </pc:spChg>
        <pc:spChg chg="add">
          <ac:chgData name="Florian Speicher" userId="44b05d310e31bab6" providerId="LiveId" clId="{0458E39B-25A5-447E-953A-28B0CF5AE4BF}" dt="2025-06-15T21:31:35.567" v="2848" actId="26606"/>
          <ac:spMkLst>
            <pc:docMk/>
            <pc:sldMk cId="3621020898" sldId="269"/>
            <ac:spMk id="17" creationId="{4E2ED6F9-63C3-4A8D-9BB4-1EA62533B672}"/>
          </ac:spMkLst>
        </pc:spChg>
        <pc:spChg chg="add">
          <ac:chgData name="Florian Speicher" userId="44b05d310e31bab6" providerId="LiveId" clId="{0458E39B-25A5-447E-953A-28B0CF5AE4BF}" dt="2025-06-15T21:31:35.567" v="2848" actId="26606"/>
          <ac:spMkLst>
            <pc:docMk/>
            <pc:sldMk cId="3621020898" sldId="269"/>
            <ac:spMk id="19" creationId="{6D72081E-AD41-4FBB-B02B-698A68DBCA5E}"/>
          </ac:spMkLst>
        </pc:spChg>
        <pc:spChg chg="add">
          <ac:chgData name="Florian Speicher" userId="44b05d310e31bab6" providerId="LiveId" clId="{0458E39B-25A5-447E-953A-28B0CF5AE4BF}" dt="2025-06-15T21:31:35.567" v="2848" actId="26606"/>
          <ac:spMkLst>
            <pc:docMk/>
            <pc:sldMk cId="3621020898" sldId="269"/>
            <ac:spMk id="24" creationId="{716248AD-805F-41BF-9B57-FC53E5B32F98}"/>
          </ac:spMkLst>
        </pc:spChg>
        <pc:spChg chg="add">
          <ac:chgData name="Florian Speicher" userId="44b05d310e31bab6" providerId="LiveId" clId="{0458E39B-25A5-447E-953A-28B0CF5AE4BF}" dt="2025-06-15T21:31:35.567" v="2848" actId="26606"/>
          <ac:spMkLst>
            <pc:docMk/>
            <pc:sldMk cId="3621020898" sldId="269"/>
            <ac:spMk id="26" creationId="{1F82758F-B2B3-4F0A-BB90-4BFFEDD166D6}"/>
          </ac:spMkLst>
        </pc:spChg>
        <pc:picChg chg="add mod ord">
          <ac:chgData name="Florian Speicher" userId="44b05d310e31bab6" providerId="LiveId" clId="{0458E39B-25A5-447E-953A-28B0CF5AE4BF}" dt="2025-06-15T21:31:35.567" v="2848" actId="26606"/>
          <ac:picMkLst>
            <pc:docMk/>
            <pc:sldMk cId="3621020898" sldId="269"/>
            <ac:picMk id="6" creationId="{E30C0BA7-9A77-58A4-59FA-6746BDB66925}"/>
          </ac:picMkLst>
        </pc:picChg>
      </pc:sldChg>
      <pc:sldChg chg="addSp modSp new mod setBg">
        <pc:chgData name="Florian Speicher" userId="44b05d310e31bab6" providerId="LiveId" clId="{0458E39B-25A5-447E-953A-28B0CF5AE4BF}" dt="2025-06-15T21:31:49.818" v="2849" actId="26606"/>
        <pc:sldMkLst>
          <pc:docMk/>
          <pc:sldMk cId="1238473464" sldId="270"/>
        </pc:sldMkLst>
        <pc:spChg chg="mod">
          <ac:chgData name="Florian Speicher" userId="44b05d310e31bab6" providerId="LiveId" clId="{0458E39B-25A5-447E-953A-28B0CF5AE4BF}" dt="2025-06-15T21:31:49.818" v="2849" actId="26606"/>
          <ac:spMkLst>
            <pc:docMk/>
            <pc:sldMk cId="1238473464" sldId="270"/>
            <ac:spMk id="2" creationId="{E2349980-6425-C925-CB20-49DFACDB0309}"/>
          </ac:spMkLst>
        </pc:spChg>
        <pc:spChg chg="mod">
          <ac:chgData name="Florian Speicher" userId="44b05d310e31bab6" providerId="LiveId" clId="{0458E39B-25A5-447E-953A-28B0CF5AE4BF}" dt="2025-06-15T21:31:49.818" v="2849" actId="26606"/>
          <ac:spMkLst>
            <pc:docMk/>
            <pc:sldMk cId="1238473464" sldId="270"/>
            <ac:spMk id="3" creationId="{ECC65F50-3E46-4C28-05F4-56A9D9EC4A6B}"/>
          </ac:spMkLst>
        </pc:spChg>
        <pc:spChg chg="mod">
          <ac:chgData name="Florian Speicher" userId="44b05d310e31bab6" providerId="LiveId" clId="{0458E39B-25A5-447E-953A-28B0CF5AE4BF}" dt="2025-06-15T21:31:49.818" v="2849" actId="26606"/>
          <ac:spMkLst>
            <pc:docMk/>
            <pc:sldMk cId="1238473464" sldId="270"/>
            <ac:spMk id="4" creationId="{EE42F72A-943F-4652-D332-15743809D4F1}"/>
          </ac:spMkLst>
        </pc:spChg>
        <pc:spChg chg="mod">
          <ac:chgData name="Florian Speicher" userId="44b05d310e31bab6" providerId="LiveId" clId="{0458E39B-25A5-447E-953A-28B0CF5AE4BF}" dt="2025-06-15T21:31:49.818" v="2849" actId="26606"/>
          <ac:spMkLst>
            <pc:docMk/>
            <pc:sldMk cId="1238473464" sldId="270"/>
            <ac:spMk id="5" creationId="{353F0749-EA98-6496-0C11-D8BF2E7B7ADA}"/>
          </ac:spMkLst>
        </pc:spChg>
        <pc:spChg chg="add">
          <ac:chgData name="Florian Speicher" userId="44b05d310e31bab6" providerId="LiveId" clId="{0458E39B-25A5-447E-953A-28B0CF5AE4BF}" dt="2025-06-15T21:31:49.818" v="2849" actId="26606"/>
          <ac:spMkLst>
            <pc:docMk/>
            <pc:sldMk cId="1238473464" sldId="270"/>
            <ac:spMk id="11" creationId="{C0763A76-9F1C-4FC5-82B7-DD475DA461B2}"/>
          </ac:spMkLst>
        </pc:spChg>
        <pc:spChg chg="add">
          <ac:chgData name="Florian Speicher" userId="44b05d310e31bab6" providerId="LiveId" clId="{0458E39B-25A5-447E-953A-28B0CF5AE4BF}" dt="2025-06-15T21:31:49.818" v="2849" actId="26606"/>
          <ac:spMkLst>
            <pc:docMk/>
            <pc:sldMk cId="1238473464" sldId="270"/>
            <ac:spMk id="13" creationId="{E81BF4F6-F2CF-4984-9D14-D6966D92F99F}"/>
          </ac:spMkLst>
        </pc:spChg>
        <pc:picChg chg="add">
          <ac:chgData name="Florian Speicher" userId="44b05d310e31bab6" providerId="LiveId" clId="{0458E39B-25A5-447E-953A-28B0CF5AE4BF}" dt="2025-06-15T21:31:49.818" v="2849" actId="26606"/>
          <ac:picMkLst>
            <pc:docMk/>
            <pc:sldMk cId="1238473464" sldId="270"/>
            <ac:picMk id="7" creationId="{1EE8F708-5C05-9F8C-A992-B4D55660AC63}"/>
          </ac:picMkLst>
        </pc:picChg>
      </pc:sldChg>
      <pc:sldChg chg="addSp delSp modSp new mod setBg">
        <pc:chgData name="Florian Speicher" userId="44b05d310e31bab6" providerId="LiveId" clId="{0458E39B-25A5-447E-953A-28B0CF5AE4BF}" dt="2025-06-15T21:33:33.366" v="2866" actId="1076"/>
        <pc:sldMkLst>
          <pc:docMk/>
          <pc:sldMk cId="3282542669" sldId="271"/>
        </pc:sldMkLst>
        <pc:spChg chg="mod">
          <ac:chgData name="Florian Speicher" userId="44b05d310e31bab6" providerId="LiveId" clId="{0458E39B-25A5-447E-953A-28B0CF5AE4BF}" dt="2025-06-15T21:33:33.366" v="2866" actId="1076"/>
          <ac:spMkLst>
            <pc:docMk/>
            <pc:sldMk cId="3282542669" sldId="271"/>
            <ac:spMk id="2" creationId="{114316C6-2199-56E0-A84E-9B2FDB544440}"/>
          </ac:spMkLst>
        </pc:spChg>
        <pc:spChg chg="mod">
          <ac:chgData name="Florian Speicher" userId="44b05d310e31bab6" providerId="LiveId" clId="{0458E39B-25A5-447E-953A-28B0CF5AE4BF}" dt="2025-06-15T21:33:29.904" v="2865" actId="26606"/>
          <ac:spMkLst>
            <pc:docMk/>
            <pc:sldMk cId="3282542669" sldId="271"/>
            <ac:spMk id="4" creationId="{AD7AD5A2-B9B1-49C3-E4FE-42B1EA82DECA}"/>
          </ac:spMkLst>
        </pc:spChg>
        <pc:spChg chg="mod">
          <ac:chgData name="Florian Speicher" userId="44b05d310e31bab6" providerId="LiveId" clId="{0458E39B-25A5-447E-953A-28B0CF5AE4BF}" dt="2025-06-15T21:33:29.904" v="2865" actId="26606"/>
          <ac:spMkLst>
            <pc:docMk/>
            <pc:sldMk cId="3282542669" sldId="271"/>
            <ac:spMk id="5" creationId="{A0CA0C1F-7533-472A-A8AC-E0EDA8BBE3BB}"/>
          </ac:spMkLst>
        </pc:spChg>
        <pc:spChg chg="add">
          <ac:chgData name="Florian Speicher" userId="44b05d310e31bab6" providerId="LiveId" clId="{0458E39B-25A5-447E-953A-28B0CF5AE4BF}" dt="2025-06-15T21:33:29.904" v="2865" actId="26606"/>
          <ac:spMkLst>
            <pc:docMk/>
            <pc:sldMk cId="3282542669" sldId="271"/>
            <ac:spMk id="12" creationId="{A3363022-C969-41E9-8EB2-E4C94908C1FA}"/>
          </ac:spMkLst>
        </pc:spChg>
        <pc:spChg chg="add">
          <ac:chgData name="Florian Speicher" userId="44b05d310e31bab6" providerId="LiveId" clId="{0458E39B-25A5-447E-953A-28B0CF5AE4BF}" dt="2025-06-15T21:33:29.904" v="2865" actId="26606"/>
          <ac:spMkLst>
            <pc:docMk/>
            <pc:sldMk cId="3282542669" sldId="271"/>
            <ac:spMk id="14" creationId="{8D1AD6B3-BE88-4CEB-BA17-790657CC4729}"/>
          </ac:spMkLst>
        </pc:spChg>
        <pc:grpChg chg="add">
          <ac:chgData name="Florian Speicher" userId="44b05d310e31bab6" providerId="LiveId" clId="{0458E39B-25A5-447E-953A-28B0CF5AE4BF}" dt="2025-06-15T21:33:29.904" v="2865" actId="26606"/>
          <ac:grpSpMkLst>
            <pc:docMk/>
            <pc:sldMk cId="3282542669" sldId="271"/>
            <ac:grpSpMk id="16" creationId="{89D1390B-7E13-4B4F-9CB2-391063412E54}"/>
          </ac:grpSpMkLst>
        </pc:grpChg>
        <pc:picChg chg="add">
          <ac:chgData name="Florian Speicher" userId="44b05d310e31bab6" providerId="LiveId" clId="{0458E39B-25A5-447E-953A-28B0CF5AE4BF}" dt="2025-06-15T21:33:29.904" v="2865" actId="26606"/>
          <ac:picMkLst>
            <pc:docMk/>
            <pc:sldMk cId="3282542669" sldId="271"/>
            <ac:picMk id="9" creationId="{D564602F-7432-7347-5BBD-1BF15ADF01AC}"/>
          </ac:picMkLst>
        </pc:picChg>
      </pc:sldChg>
    </pc:docChg>
  </pc:docChgLst>
  <pc:docChgLst>
    <pc:chgData name="Florian Speicher" userId="44b05d310e31bab6" providerId="LiveId" clId="{6220A22A-BB3D-48E2-9A2C-F50C553752E2}"/>
    <pc:docChg chg="undo custSel addSld modSld">
      <pc:chgData name="Florian Speicher" userId="44b05d310e31bab6" providerId="LiveId" clId="{6220A22A-BB3D-48E2-9A2C-F50C553752E2}" dt="2025-06-24T20:04:18.572" v="1301" actId="20577"/>
      <pc:docMkLst>
        <pc:docMk/>
      </pc:docMkLst>
      <pc:sldChg chg="modNotesTx">
        <pc:chgData name="Florian Speicher" userId="44b05d310e31bab6" providerId="LiveId" clId="{6220A22A-BB3D-48E2-9A2C-F50C553752E2}" dt="2025-06-24T19:34:45.673" v="1283" actId="20577"/>
        <pc:sldMkLst>
          <pc:docMk/>
          <pc:sldMk cId="646103543" sldId="256"/>
        </pc:sldMkLst>
      </pc:sldChg>
      <pc:sldChg chg="modSp mod">
        <pc:chgData name="Florian Speicher" userId="44b05d310e31bab6" providerId="LiveId" clId="{6220A22A-BB3D-48E2-9A2C-F50C553752E2}" dt="2025-06-24T19:23:10.842" v="1243" actId="113"/>
        <pc:sldMkLst>
          <pc:docMk/>
          <pc:sldMk cId="3742476796" sldId="258"/>
        </pc:sldMkLst>
        <pc:spChg chg="mod">
          <ac:chgData name="Florian Speicher" userId="44b05d310e31bab6" providerId="LiveId" clId="{6220A22A-BB3D-48E2-9A2C-F50C553752E2}" dt="2025-06-24T19:23:10.842" v="1243" actId="113"/>
          <ac:spMkLst>
            <pc:docMk/>
            <pc:sldMk cId="3742476796" sldId="258"/>
            <ac:spMk id="3" creationId="{46003055-4256-A75B-A752-3214934B7C10}"/>
          </ac:spMkLst>
        </pc:spChg>
      </pc:sldChg>
      <pc:sldChg chg="modSp mod">
        <pc:chgData name="Florian Speicher" userId="44b05d310e31bab6" providerId="LiveId" clId="{6220A22A-BB3D-48E2-9A2C-F50C553752E2}" dt="2025-06-24T19:23:20.487" v="1246" actId="113"/>
        <pc:sldMkLst>
          <pc:docMk/>
          <pc:sldMk cId="3662794652" sldId="259"/>
        </pc:sldMkLst>
        <pc:spChg chg="mod">
          <ac:chgData name="Florian Speicher" userId="44b05d310e31bab6" providerId="LiveId" clId="{6220A22A-BB3D-48E2-9A2C-F50C553752E2}" dt="2025-06-24T19:23:20.487" v="1246" actId="113"/>
          <ac:spMkLst>
            <pc:docMk/>
            <pc:sldMk cId="3662794652" sldId="259"/>
            <ac:spMk id="3" creationId="{23958EF7-5946-0FBD-8665-57690E42058F}"/>
          </ac:spMkLst>
        </pc:spChg>
      </pc:sldChg>
      <pc:sldChg chg="modSp mod">
        <pc:chgData name="Florian Speicher" userId="44b05d310e31bab6" providerId="LiveId" clId="{6220A22A-BB3D-48E2-9A2C-F50C553752E2}" dt="2025-06-24T19:29:19.012" v="1257" actId="113"/>
        <pc:sldMkLst>
          <pc:docMk/>
          <pc:sldMk cId="2639151703" sldId="260"/>
        </pc:sldMkLst>
        <pc:spChg chg="mod">
          <ac:chgData name="Florian Speicher" userId="44b05d310e31bab6" providerId="LiveId" clId="{6220A22A-BB3D-48E2-9A2C-F50C553752E2}" dt="2025-06-24T19:29:19.012" v="1257" actId="113"/>
          <ac:spMkLst>
            <pc:docMk/>
            <pc:sldMk cId="2639151703" sldId="260"/>
            <ac:spMk id="3" creationId="{6159414D-C34A-B9CC-AD73-DB3B10FCAE66}"/>
          </ac:spMkLst>
        </pc:spChg>
      </pc:sldChg>
      <pc:sldChg chg="modSp mod">
        <pc:chgData name="Florian Speicher" userId="44b05d310e31bab6" providerId="LiveId" clId="{6220A22A-BB3D-48E2-9A2C-F50C553752E2}" dt="2025-06-24T19:22:50.239" v="1239" actId="113"/>
        <pc:sldMkLst>
          <pc:docMk/>
          <pc:sldMk cId="3795177064" sldId="262"/>
        </pc:sldMkLst>
        <pc:spChg chg="mod">
          <ac:chgData name="Florian Speicher" userId="44b05d310e31bab6" providerId="LiveId" clId="{6220A22A-BB3D-48E2-9A2C-F50C553752E2}" dt="2025-06-24T19:20:34.274" v="1165" actId="1076"/>
          <ac:spMkLst>
            <pc:docMk/>
            <pc:sldMk cId="3795177064" sldId="262"/>
            <ac:spMk id="2" creationId="{13CC2B71-E435-B8C0-9CCC-0B86D9EE2458}"/>
          </ac:spMkLst>
        </pc:spChg>
        <pc:spChg chg="mod">
          <ac:chgData name="Florian Speicher" userId="44b05d310e31bab6" providerId="LiveId" clId="{6220A22A-BB3D-48E2-9A2C-F50C553752E2}" dt="2025-06-24T19:22:50.239" v="1239" actId="113"/>
          <ac:spMkLst>
            <pc:docMk/>
            <pc:sldMk cId="3795177064" sldId="262"/>
            <ac:spMk id="3" creationId="{D65AF28A-4AE1-67DC-B549-6843E91C26A2}"/>
          </ac:spMkLst>
        </pc:spChg>
        <pc:picChg chg="mod modCrop">
          <ac:chgData name="Florian Speicher" userId="44b05d310e31bab6" providerId="LiveId" clId="{6220A22A-BB3D-48E2-9A2C-F50C553752E2}" dt="2025-06-24T19:20:18.487" v="1164" actId="732"/>
          <ac:picMkLst>
            <pc:docMk/>
            <pc:sldMk cId="3795177064" sldId="262"/>
            <ac:picMk id="6" creationId="{AE695738-AF7D-9CA6-366A-76B0762808B7}"/>
          </ac:picMkLst>
        </pc:picChg>
      </pc:sldChg>
      <pc:sldChg chg="modSp mod">
        <pc:chgData name="Florian Speicher" userId="44b05d310e31bab6" providerId="LiveId" clId="{6220A22A-BB3D-48E2-9A2C-F50C553752E2}" dt="2025-06-24T19:31:16.354" v="1273" actId="113"/>
        <pc:sldMkLst>
          <pc:docMk/>
          <pc:sldMk cId="3571896035" sldId="266"/>
        </pc:sldMkLst>
        <pc:spChg chg="mod">
          <ac:chgData name="Florian Speicher" userId="44b05d310e31bab6" providerId="LiveId" clId="{6220A22A-BB3D-48E2-9A2C-F50C553752E2}" dt="2025-06-24T19:31:16.354" v="1273" actId="113"/>
          <ac:spMkLst>
            <pc:docMk/>
            <pc:sldMk cId="3571896035" sldId="266"/>
            <ac:spMk id="3" creationId="{2841313F-BF06-3515-FABD-7C10E6110E93}"/>
          </ac:spMkLst>
        </pc:spChg>
      </pc:sldChg>
      <pc:sldChg chg="modSp mod">
        <pc:chgData name="Florian Speicher" userId="44b05d310e31bab6" providerId="LiveId" clId="{6220A22A-BB3D-48E2-9A2C-F50C553752E2}" dt="2025-06-24T19:30:53.696" v="1269" actId="113"/>
        <pc:sldMkLst>
          <pc:docMk/>
          <pc:sldMk cId="1993341291" sldId="268"/>
        </pc:sldMkLst>
        <pc:spChg chg="mod">
          <ac:chgData name="Florian Speicher" userId="44b05d310e31bab6" providerId="LiveId" clId="{6220A22A-BB3D-48E2-9A2C-F50C553752E2}" dt="2025-06-24T19:30:53.696" v="1269" actId="113"/>
          <ac:spMkLst>
            <pc:docMk/>
            <pc:sldMk cId="1993341291" sldId="268"/>
            <ac:spMk id="3" creationId="{F96ACF11-F9D0-64A8-7A6D-74D64FDB943C}"/>
          </ac:spMkLst>
        </pc:spChg>
      </pc:sldChg>
      <pc:sldChg chg="modSp mod">
        <pc:chgData name="Florian Speicher" userId="44b05d310e31bab6" providerId="LiveId" clId="{6220A22A-BB3D-48E2-9A2C-F50C553752E2}" dt="2025-06-24T19:06:22.006" v="513" actId="20577"/>
        <pc:sldMkLst>
          <pc:docMk/>
          <pc:sldMk cId="3621020898" sldId="269"/>
        </pc:sldMkLst>
        <pc:spChg chg="mod">
          <ac:chgData name="Florian Speicher" userId="44b05d310e31bab6" providerId="LiveId" clId="{6220A22A-BB3D-48E2-9A2C-F50C553752E2}" dt="2025-06-24T19:06:22.006" v="513" actId="20577"/>
          <ac:spMkLst>
            <pc:docMk/>
            <pc:sldMk cId="3621020898" sldId="269"/>
            <ac:spMk id="15" creationId="{FDA81983-907A-C01D-7C18-EAD6AC575D24}"/>
          </ac:spMkLst>
        </pc:spChg>
      </pc:sldChg>
      <pc:sldChg chg="modSp mod">
        <pc:chgData name="Florian Speicher" userId="44b05d310e31bab6" providerId="LiveId" clId="{6220A22A-BB3D-48E2-9A2C-F50C553752E2}" dt="2025-06-24T20:04:18.572" v="1301" actId="20577"/>
        <pc:sldMkLst>
          <pc:docMk/>
          <pc:sldMk cId="3282542669" sldId="271"/>
        </pc:sldMkLst>
        <pc:spChg chg="mod">
          <ac:chgData name="Florian Speicher" userId="44b05d310e31bab6" providerId="LiveId" clId="{6220A22A-BB3D-48E2-9A2C-F50C553752E2}" dt="2025-06-24T20:04:18.572" v="1301" actId="20577"/>
          <ac:spMkLst>
            <pc:docMk/>
            <pc:sldMk cId="3282542669" sldId="271"/>
            <ac:spMk id="3" creationId="{66CDF9FC-B3FC-2792-F9FA-E167FFB6126D}"/>
          </ac:spMkLst>
        </pc:spChg>
      </pc:sldChg>
      <pc:sldChg chg="modSp mod">
        <pc:chgData name="Florian Speicher" userId="44b05d310e31bab6" providerId="LiveId" clId="{6220A22A-BB3D-48E2-9A2C-F50C553752E2}" dt="2025-06-24T19:31:21.613" v="1275" actId="113"/>
        <pc:sldMkLst>
          <pc:docMk/>
          <pc:sldMk cId="2429750051" sldId="272"/>
        </pc:sldMkLst>
        <pc:spChg chg="mod">
          <ac:chgData name="Florian Speicher" userId="44b05d310e31bab6" providerId="LiveId" clId="{6220A22A-BB3D-48E2-9A2C-F50C553752E2}" dt="2025-06-24T19:31:21.613" v="1275" actId="113"/>
          <ac:spMkLst>
            <pc:docMk/>
            <pc:sldMk cId="2429750051" sldId="272"/>
            <ac:spMk id="3" creationId="{EF37731E-3EB9-838B-62CB-F98214F238BD}"/>
          </ac:spMkLst>
        </pc:spChg>
      </pc:sldChg>
      <pc:sldChg chg="addSp delSp modSp new mod setBg">
        <pc:chgData name="Florian Speicher" userId="44b05d310e31bab6" providerId="LiveId" clId="{6220A22A-BB3D-48E2-9A2C-F50C553752E2}" dt="2025-06-24T19:51:44.803" v="1287" actId="20577"/>
        <pc:sldMkLst>
          <pc:docMk/>
          <pc:sldMk cId="1804761144" sldId="274"/>
        </pc:sldMkLst>
        <pc:spChg chg="mod">
          <ac:chgData name="Florian Speicher" userId="44b05d310e31bab6" providerId="LiveId" clId="{6220A22A-BB3D-48E2-9A2C-F50C553752E2}" dt="2025-06-24T19:04:48.768" v="504" actId="26606"/>
          <ac:spMkLst>
            <pc:docMk/>
            <pc:sldMk cId="1804761144" sldId="274"/>
            <ac:spMk id="2" creationId="{33D822A4-ED4E-D748-1C32-C27BCDE8D58B}"/>
          </ac:spMkLst>
        </pc:spChg>
        <pc:spChg chg="mod ord">
          <ac:chgData name="Florian Speicher" userId="44b05d310e31bab6" providerId="LiveId" clId="{6220A22A-BB3D-48E2-9A2C-F50C553752E2}" dt="2025-06-24T19:51:44.803" v="1287" actId="20577"/>
          <ac:spMkLst>
            <pc:docMk/>
            <pc:sldMk cId="1804761144" sldId="274"/>
            <ac:spMk id="3" creationId="{BB2705A4-A2A3-9B77-37E1-414B71526932}"/>
          </ac:spMkLst>
        </pc:spChg>
        <pc:spChg chg="mod ord">
          <ac:chgData name="Florian Speicher" userId="44b05d310e31bab6" providerId="LiveId" clId="{6220A22A-BB3D-48E2-9A2C-F50C553752E2}" dt="2025-06-24T19:04:48.768" v="504" actId="26606"/>
          <ac:spMkLst>
            <pc:docMk/>
            <pc:sldMk cId="1804761144" sldId="274"/>
            <ac:spMk id="4" creationId="{396D0E29-9760-7B6E-EBB5-7CE2A59C9E92}"/>
          </ac:spMkLst>
        </pc:spChg>
        <pc:spChg chg="mod">
          <ac:chgData name="Florian Speicher" userId="44b05d310e31bab6" providerId="LiveId" clId="{6220A22A-BB3D-48E2-9A2C-F50C553752E2}" dt="2025-06-24T19:04:48.768" v="504" actId="26606"/>
          <ac:spMkLst>
            <pc:docMk/>
            <pc:sldMk cId="1804761144" sldId="274"/>
            <ac:spMk id="5" creationId="{5143D509-614C-F8B2-F4BB-C6CCE29728BA}"/>
          </ac:spMkLst>
        </pc:spChg>
        <pc:spChg chg="add del">
          <ac:chgData name="Florian Speicher" userId="44b05d310e31bab6" providerId="LiveId" clId="{6220A22A-BB3D-48E2-9A2C-F50C553752E2}" dt="2025-06-24T19:04:48.768" v="504" actId="26606"/>
          <ac:spMkLst>
            <pc:docMk/>
            <pc:sldMk cId="1804761144" sldId="274"/>
            <ac:spMk id="10" creationId="{CB299CAB-C506-454B-90FC-4065728297D3}"/>
          </ac:spMkLst>
        </pc:spChg>
        <pc:spChg chg="add del">
          <ac:chgData name="Florian Speicher" userId="44b05d310e31bab6" providerId="LiveId" clId="{6220A22A-BB3D-48E2-9A2C-F50C553752E2}" dt="2025-06-24T19:04:48.768" v="504" actId="26606"/>
          <ac:spMkLst>
            <pc:docMk/>
            <pc:sldMk cId="1804761144" sldId="274"/>
            <ac:spMk id="12" creationId="{C8D99311-F254-40F1-8AB5-EE3E7B9B6872}"/>
          </ac:spMkLst>
        </pc:spChg>
        <pc:spChg chg="add del">
          <ac:chgData name="Florian Speicher" userId="44b05d310e31bab6" providerId="LiveId" clId="{6220A22A-BB3D-48E2-9A2C-F50C553752E2}" dt="2025-06-24T19:04:48.768" v="504" actId="26606"/>
          <ac:spMkLst>
            <pc:docMk/>
            <pc:sldMk cId="1804761144" sldId="274"/>
            <ac:spMk id="14" creationId="{7D89E3CB-00ED-4691-9F0F-F23EA3564705}"/>
          </ac:spMkLst>
        </pc:spChg>
        <pc:spChg chg="add del">
          <ac:chgData name="Florian Speicher" userId="44b05d310e31bab6" providerId="LiveId" clId="{6220A22A-BB3D-48E2-9A2C-F50C553752E2}" dt="2025-06-24T19:04:48.768" v="504" actId="26606"/>
          <ac:spMkLst>
            <pc:docMk/>
            <pc:sldMk cId="1804761144" sldId="274"/>
            <ac:spMk id="20" creationId="{92CC1E4F-F1F0-B945-BE50-C72A7103E8AC}"/>
          </ac:spMkLst>
        </pc:spChg>
        <pc:picChg chg="add del">
          <ac:chgData name="Florian Speicher" userId="44b05d310e31bab6" providerId="LiveId" clId="{6220A22A-BB3D-48E2-9A2C-F50C553752E2}" dt="2025-06-24T19:04:48.768" v="504" actId="26606"/>
          <ac:picMkLst>
            <pc:docMk/>
            <pc:sldMk cId="1804761144" sldId="274"/>
            <ac:picMk id="16" creationId="{9F6D7E4F-F255-E5F8-535C-A646E9034573}"/>
          </ac:picMkLst>
        </pc:picChg>
      </pc:sldChg>
    </pc:docChg>
  </pc:docChgLst>
  <pc:docChgLst>
    <pc:chgData name="Florian Speicher" userId="44b05d310e31bab6" providerId="LiveId" clId="{67263155-9948-492B-85A6-C358641A6632}"/>
    <pc:docChg chg="undo custSel addSld delSld modSld">
      <pc:chgData name="Florian Speicher" userId="44b05d310e31bab6" providerId="LiveId" clId="{67263155-9948-492B-85A6-C358641A6632}" dt="2025-06-16T09:05:03.352" v="2690" actId="20577"/>
      <pc:docMkLst>
        <pc:docMk/>
      </pc:docMkLst>
      <pc:sldChg chg="del">
        <pc:chgData name="Florian Speicher" userId="44b05d310e31bab6" providerId="LiveId" clId="{67263155-9948-492B-85A6-C358641A6632}" dt="2025-06-16T08:18:08.609" v="674" actId="2696"/>
        <pc:sldMkLst>
          <pc:docMk/>
          <pc:sldMk cId="1378724581" sldId="257"/>
        </pc:sldMkLst>
      </pc:sldChg>
      <pc:sldChg chg="modSp mod">
        <pc:chgData name="Florian Speicher" userId="44b05d310e31bab6" providerId="LiveId" clId="{67263155-9948-492B-85A6-C358641A6632}" dt="2025-06-16T08:09:36.929" v="68" actId="20577"/>
        <pc:sldMkLst>
          <pc:docMk/>
          <pc:sldMk cId="3795177064" sldId="262"/>
        </pc:sldMkLst>
        <pc:spChg chg="mod">
          <ac:chgData name="Florian Speicher" userId="44b05d310e31bab6" providerId="LiveId" clId="{67263155-9948-492B-85A6-C358641A6632}" dt="2025-06-16T08:09:36.929" v="68" actId="20577"/>
          <ac:spMkLst>
            <pc:docMk/>
            <pc:sldMk cId="3795177064" sldId="262"/>
            <ac:spMk id="3" creationId="{D65AF28A-4AE1-67DC-B549-6843E91C26A2}"/>
          </ac:spMkLst>
        </pc:spChg>
      </pc:sldChg>
      <pc:sldChg chg="modSp mod">
        <pc:chgData name="Florian Speicher" userId="44b05d310e31bab6" providerId="LiveId" clId="{67263155-9948-492B-85A6-C358641A6632}" dt="2025-06-16T08:21:54.867" v="838" actId="1076"/>
        <pc:sldMkLst>
          <pc:docMk/>
          <pc:sldMk cId="2638577021" sldId="263"/>
        </pc:sldMkLst>
        <pc:spChg chg="mod">
          <ac:chgData name="Florian Speicher" userId="44b05d310e31bab6" providerId="LiveId" clId="{67263155-9948-492B-85A6-C358641A6632}" dt="2025-06-16T08:10:05.661" v="92" actId="20577"/>
          <ac:spMkLst>
            <pc:docMk/>
            <pc:sldMk cId="2638577021" sldId="263"/>
            <ac:spMk id="3" creationId="{E3AC9C2B-4F21-6679-9713-E4EDACD8606A}"/>
          </ac:spMkLst>
        </pc:spChg>
        <pc:picChg chg="mod">
          <ac:chgData name="Florian Speicher" userId="44b05d310e31bab6" providerId="LiveId" clId="{67263155-9948-492B-85A6-C358641A6632}" dt="2025-06-16T08:21:54.867" v="838" actId="1076"/>
          <ac:picMkLst>
            <pc:docMk/>
            <pc:sldMk cId="2638577021" sldId="263"/>
            <ac:picMk id="7" creationId="{3759CC9C-317B-50AF-EAD9-D94870B178D9}"/>
          </ac:picMkLst>
        </pc:picChg>
      </pc:sldChg>
      <pc:sldChg chg="del">
        <pc:chgData name="Florian Speicher" userId="44b05d310e31bab6" providerId="LiveId" clId="{67263155-9948-492B-85A6-C358641A6632}" dt="2025-06-16T08:18:32.906" v="675" actId="2696"/>
        <pc:sldMkLst>
          <pc:docMk/>
          <pc:sldMk cId="910017287" sldId="264"/>
        </pc:sldMkLst>
      </pc:sldChg>
      <pc:sldChg chg="modSp mod">
        <pc:chgData name="Florian Speicher" userId="44b05d310e31bab6" providerId="LiveId" clId="{67263155-9948-492B-85A6-C358641A6632}" dt="2025-06-16T08:29:56.680" v="1316" actId="20577"/>
        <pc:sldMkLst>
          <pc:docMk/>
          <pc:sldMk cId="3316747434" sldId="265"/>
        </pc:sldMkLst>
        <pc:spChg chg="mod">
          <ac:chgData name="Florian Speicher" userId="44b05d310e31bab6" providerId="LiveId" clId="{67263155-9948-492B-85A6-C358641A6632}" dt="2025-06-16T08:22:42.753" v="868" actId="20577"/>
          <ac:spMkLst>
            <pc:docMk/>
            <pc:sldMk cId="3316747434" sldId="265"/>
            <ac:spMk id="2" creationId="{C4574EE7-CF5E-0884-9AF4-3C367EB1EC69}"/>
          </ac:spMkLst>
        </pc:spChg>
        <pc:spChg chg="mod">
          <ac:chgData name="Florian Speicher" userId="44b05d310e31bab6" providerId="LiveId" clId="{67263155-9948-492B-85A6-C358641A6632}" dt="2025-06-16T08:29:56.680" v="1316" actId="20577"/>
          <ac:spMkLst>
            <pc:docMk/>
            <pc:sldMk cId="3316747434" sldId="265"/>
            <ac:spMk id="3" creationId="{7F568D35-F1FE-2421-1A17-0F37EF05E168}"/>
          </ac:spMkLst>
        </pc:spChg>
      </pc:sldChg>
      <pc:sldChg chg="modSp mod">
        <pc:chgData name="Florian Speicher" userId="44b05d310e31bab6" providerId="LiveId" clId="{67263155-9948-492B-85A6-C358641A6632}" dt="2025-06-16T08:12:37.267" v="383" actId="20577"/>
        <pc:sldMkLst>
          <pc:docMk/>
          <pc:sldMk cId="1993341291" sldId="268"/>
        </pc:sldMkLst>
        <pc:spChg chg="mod">
          <ac:chgData name="Florian Speicher" userId="44b05d310e31bab6" providerId="LiveId" clId="{67263155-9948-492B-85A6-C358641A6632}" dt="2025-06-16T08:12:37.267" v="383" actId="20577"/>
          <ac:spMkLst>
            <pc:docMk/>
            <pc:sldMk cId="1993341291" sldId="268"/>
            <ac:spMk id="3" creationId="{F96ACF11-F9D0-64A8-7A6D-74D64FDB943C}"/>
          </ac:spMkLst>
        </pc:spChg>
      </pc:sldChg>
      <pc:sldChg chg="modSp mod">
        <pc:chgData name="Florian Speicher" userId="44b05d310e31bab6" providerId="LiveId" clId="{67263155-9948-492B-85A6-C358641A6632}" dt="2025-06-16T08:10:33.564" v="146" actId="20577"/>
        <pc:sldMkLst>
          <pc:docMk/>
          <pc:sldMk cId="3621020898" sldId="269"/>
        </pc:sldMkLst>
        <pc:spChg chg="mod">
          <ac:chgData name="Florian Speicher" userId="44b05d310e31bab6" providerId="LiveId" clId="{67263155-9948-492B-85A6-C358641A6632}" dt="2025-06-16T08:10:33.564" v="146" actId="20577"/>
          <ac:spMkLst>
            <pc:docMk/>
            <pc:sldMk cId="3621020898" sldId="269"/>
            <ac:spMk id="15" creationId="{FDA81983-907A-C01D-7C18-EAD6AC575D24}"/>
          </ac:spMkLst>
        </pc:spChg>
      </pc:sldChg>
      <pc:sldChg chg="modSp mod">
        <pc:chgData name="Florian Speicher" userId="44b05d310e31bab6" providerId="LiveId" clId="{67263155-9948-492B-85A6-C358641A6632}" dt="2025-06-16T08:22:25.561" v="839" actId="1076"/>
        <pc:sldMkLst>
          <pc:docMk/>
          <pc:sldMk cId="1238473464" sldId="270"/>
        </pc:sldMkLst>
        <pc:spChg chg="mod">
          <ac:chgData name="Florian Speicher" userId="44b05d310e31bab6" providerId="LiveId" clId="{67263155-9948-492B-85A6-C358641A6632}" dt="2025-06-16T08:22:25.561" v="839" actId="1076"/>
          <ac:spMkLst>
            <pc:docMk/>
            <pc:sldMk cId="1238473464" sldId="270"/>
            <ac:spMk id="3" creationId="{ECC65F50-3E46-4C28-05F4-56A9D9EC4A6B}"/>
          </ac:spMkLst>
        </pc:spChg>
      </pc:sldChg>
      <pc:sldChg chg="addSp modSp mod">
        <pc:chgData name="Florian Speicher" userId="44b05d310e31bab6" providerId="LiveId" clId="{67263155-9948-492B-85A6-C358641A6632}" dt="2025-06-16T09:05:03.352" v="2690" actId="20577"/>
        <pc:sldMkLst>
          <pc:docMk/>
          <pc:sldMk cId="3282542669" sldId="271"/>
        </pc:sldMkLst>
        <pc:spChg chg="add mod">
          <ac:chgData name="Florian Speicher" userId="44b05d310e31bab6" providerId="LiveId" clId="{67263155-9948-492B-85A6-C358641A6632}" dt="2025-06-16T09:05:03.352" v="2690" actId="20577"/>
          <ac:spMkLst>
            <pc:docMk/>
            <pc:sldMk cId="3282542669" sldId="271"/>
            <ac:spMk id="3" creationId="{66CDF9FC-B3FC-2792-F9FA-E167FFB6126D}"/>
          </ac:spMkLst>
        </pc:spChg>
      </pc:sldChg>
      <pc:sldChg chg="modSp add mod">
        <pc:chgData name="Florian Speicher" userId="44b05d310e31bab6" providerId="LiveId" clId="{67263155-9948-492B-85A6-C358641A6632}" dt="2025-06-16T08:37:37.416" v="2094" actId="20577"/>
        <pc:sldMkLst>
          <pc:docMk/>
          <pc:sldMk cId="2429750051" sldId="272"/>
        </pc:sldMkLst>
        <pc:spChg chg="mod">
          <ac:chgData name="Florian Speicher" userId="44b05d310e31bab6" providerId="LiveId" clId="{67263155-9948-492B-85A6-C358641A6632}" dt="2025-06-16T08:37:37.416" v="2094" actId="20577"/>
          <ac:spMkLst>
            <pc:docMk/>
            <pc:sldMk cId="2429750051" sldId="272"/>
            <ac:spMk id="3" creationId="{EF37731E-3EB9-838B-62CB-F98214F238BD}"/>
          </ac:spMkLst>
        </pc:spChg>
      </pc:sldChg>
      <pc:sldChg chg="addSp delSp modSp new mod setBg">
        <pc:chgData name="Florian Speicher" userId="44b05d310e31bab6" providerId="LiveId" clId="{67263155-9948-492B-85A6-C358641A6632}" dt="2025-06-16T09:01:59.419" v="2643" actId="33524"/>
        <pc:sldMkLst>
          <pc:docMk/>
          <pc:sldMk cId="2128388044" sldId="273"/>
        </pc:sldMkLst>
        <pc:spChg chg="mod">
          <ac:chgData name="Florian Speicher" userId="44b05d310e31bab6" providerId="LiveId" clId="{67263155-9948-492B-85A6-C358641A6632}" dt="2025-06-16T08:51:49.683" v="2640" actId="26606"/>
          <ac:spMkLst>
            <pc:docMk/>
            <pc:sldMk cId="2128388044" sldId="273"/>
            <ac:spMk id="2" creationId="{A5D6C861-B9EF-8840-B681-D57A6821DFBD}"/>
          </ac:spMkLst>
        </pc:spChg>
        <pc:spChg chg="mod">
          <ac:chgData name="Florian Speicher" userId="44b05d310e31bab6" providerId="LiveId" clId="{67263155-9948-492B-85A6-C358641A6632}" dt="2025-06-16T09:01:59.419" v="2643" actId="33524"/>
          <ac:spMkLst>
            <pc:docMk/>
            <pc:sldMk cId="2128388044" sldId="273"/>
            <ac:spMk id="3" creationId="{05CA89CA-4AF1-1964-2509-78FD3B584DDF}"/>
          </ac:spMkLst>
        </pc:spChg>
        <pc:spChg chg="mod">
          <ac:chgData name="Florian Speicher" userId="44b05d310e31bab6" providerId="LiveId" clId="{67263155-9948-492B-85A6-C358641A6632}" dt="2025-06-16T08:51:49.683" v="2640" actId="26606"/>
          <ac:spMkLst>
            <pc:docMk/>
            <pc:sldMk cId="2128388044" sldId="273"/>
            <ac:spMk id="4" creationId="{21AFBE2E-F566-4BEF-CA82-8695965F7E84}"/>
          </ac:spMkLst>
        </pc:spChg>
        <pc:spChg chg="mod">
          <ac:chgData name="Florian Speicher" userId="44b05d310e31bab6" providerId="LiveId" clId="{67263155-9948-492B-85A6-C358641A6632}" dt="2025-06-16T08:51:49.683" v="2640" actId="26606"/>
          <ac:spMkLst>
            <pc:docMk/>
            <pc:sldMk cId="2128388044" sldId="273"/>
            <ac:spMk id="5" creationId="{551A2D66-F682-D047-2C88-5723198AA34B}"/>
          </ac:spMkLst>
        </pc:spChg>
        <pc:spChg chg="add">
          <ac:chgData name="Florian Speicher" userId="44b05d310e31bab6" providerId="LiveId" clId="{67263155-9948-492B-85A6-C358641A6632}" dt="2025-06-16T08:51:49.683" v="2640" actId="26606"/>
          <ac:spMkLst>
            <pc:docMk/>
            <pc:sldMk cId="2128388044" sldId="273"/>
            <ac:spMk id="16" creationId="{6F4C891B-62D0-4250-AEB7-0F42BAD78D7D}"/>
          </ac:spMkLst>
        </pc:spChg>
        <pc:picChg chg="add mod ord">
          <ac:chgData name="Florian Speicher" userId="44b05d310e31bab6" providerId="LiveId" clId="{67263155-9948-492B-85A6-C358641A6632}" dt="2025-06-16T08:52:01.900" v="2642" actId="1076"/>
          <ac:picMkLst>
            <pc:docMk/>
            <pc:sldMk cId="2128388044" sldId="273"/>
            <ac:picMk id="8" creationId="{94179812-AF7E-D684-0495-D5A7E21906B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04338-B2C3-486A-BFA0-1618DC8ED8D1}" type="datetimeFigureOut">
              <a:rPr lang="de-DE" smtClean="0"/>
              <a:t>24.06.2025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89802-1624-486C-A237-BF4AED871D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307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89802-1624-486C-A237-BF4AED871D6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4389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89802-1624-486C-A237-BF4AED871D6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8054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89802-1624-486C-A237-BF4AED871D6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6180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89802-1624-486C-A237-BF4AED871D6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5388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D72289-F654-7B30-A302-47B9C2064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4C51975-9B53-F1D3-AEE4-DB933A111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BE2E3F-6B60-A706-9A69-47DF4EFB9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6E5C8-BF29-4B1E-AEF9-76C1CEA7A5E8}" type="datetime1">
              <a:rPr lang="de-DE" smtClean="0"/>
              <a:t>24.06.2025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4E0EF8-29F8-0B71-8D8A-721D52FB5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Laura Dolibois, Mathusan Saravarapavan, Florian Speicher, Tim Wall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8A59FC-3247-179B-4CBB-28DC19D19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E715-B352-4FDC-9DC0-D65425F305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955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51B8AE-207A-8751-6832-FF9148CD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317985B-01B4-53B5-F663-7D9264703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D35F88-491D-1C33-6156-B36403C25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83AE0-C7A7-442A-B3E7-6F7B44E19581}" type="datetime1">
              <a:rPr lang="de-DE" smtClean="0"/>
              <a:t>24.06.2025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750786-AE32-063E-3634-97E531DA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Laura Dolibois, Mathusan Saravarapavan, Florian Speicher, Tim Wall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E85F79-2E3E-7ADF-C3FC-CDEF1BC9C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E715-B352-4FDC-9DC0-D65425F305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365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1090F46-A9FB-BA6A-535D-BDB20ECEA8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23E600B-974C-E5D0-CC1B-5624D7D7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BCBE5E-A9D5-9FC1-A290-F781DD058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B496-104B-4557-B455-A6C404F28984}" type="datetime1">
              <a:rPr lang="de-DE" smtClean="0"/>
              <a:t>24.06.2025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6433186-81D1-B5CF-D8B1-567CBCFE5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Laura Dolibois, Mathusan Saravarapavan, Florian Speicher, Tim Wall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A829C7-7C5B-FB9B-E96B-ADAE7AE2E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E715-B352-4FDC-9DC0-D65425F305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08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35B992-7E26-4442-D691-49FF891D4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A7F9E9-EAF3-9B62-9CA0-88C493349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045495-6016-140B-4564-1213968FE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8472B-4F9F-434C-B9FF-AAEF7041E9D8}" type="datetime1">
              <a:rPr lang="de-DE" smtClean="0"/>
              <a:t>24.06.2025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92BCCB-D9F5-8C7F-006E-89F1D3AE5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Laura Dolibois, Mathusan Saravarapavan, Florian Speicher, Tim Wall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642DC1-4DB8-0353-36F7-C24041E04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E715-B352-4FDC-9DC0-D65425F305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421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CC15B5-8799-9AE7-9BA9-D9A3F1FB3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7EBE44-0694-3E8A-679F-A731988E1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462CB4-B249-0AD9-3127-206D0C110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1F806-2F2E-43AE-9739-6E3E2145F209}" type="datetime1">
              <a:rPr lang="de-DE" smtClean="0"/>
              <a:t>24.06.2025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59BB338-D722-73C9-8AA6-D4A148AB2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Laura Dolibois, Mathusan Saravarapavan, Florian Speicher, Tim Wall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66C3CC-939A-441D-7DB7-4B223313D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E715-B352-4FDC-9DC0-D65425F305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251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4E6D84-8B3B-2924-6FBE-D2E94CE10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7BAE24-61FF-C582-3A00-7E53359326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E47674-1A3E-17B0-51BC-E314E5C5D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91ABDD-0DFA-81C1-55EC-2DDF74CF8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3C95-A01E-44A0-9FA0-55E28DDA0B9E}" type="datetime1">
              <a:rPr lang="de-DE" smtClean="0"/>
              <a:t>24.06.2025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A161D04-AD99-E55C-6FB3-CF14ACB58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Laura Dolibois, Mathusan Saravarapavan, Florian Speicher, Tim Wall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E2F3AB8-1151-1450-9063-F4FFF18BA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E715-B352-4FDC-9DC0-D65425F305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984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3E645-29EA-67CC-E16E-F9EF5DDDC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D2598CE-4A05-039A-2A65-04E518393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4FEBBCA-A028-1FAE-6C24-EDE8F9C6F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4C769A8-E8CD-547C-7073-5A9BC9FD31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08D1F05-74FD-D74A-DBA5-820B7CBDB5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FAD3D81-859C-54B8-D4F1-13E1919EA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CBA2-3B23-4411-B3EE-7B8AA2E8A868}" type="datetime1">
              <a:rPr lang="de-DE" smtClean="0"/>
              <a:t>24.06.2025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42061F0-6E36-1763-50A8-130AEC56C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Laura Dolibois, Mathusan Saravarapavan, Florian Speicher, Tim Wall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F9D5133-A117-2937-6C25-6D39BEB6D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E715-B352-4FDC-9DC0-D65425F305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72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DC0CB3-8F66-81F4-4DE5-0C7F37331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1DF1116-0AEB-A051-4FBC-27C97CEF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349AF-78B5-4F05-910E-AFAD1704F957}" type="datetime1">
              <a:rPr lang="de-DE" smtClean="0"/>
              <a:t>24.06.2025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9AFF38B-9042-2AF5-04B2-9B4F80F3E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Laura Dolibois, Mathusan Saravarapavan, Florian Speicher, Tim Wall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5F7C9D9-0FFB-0905-ADDA-0935E4B06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E715-B352-4FDC-9DC0-D65425F305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9788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F2E5E98-5AAC-0647-31B7-D4581FBFA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14C6-2FB2-4698-A438-9FBBBA97571D}" type="datetime1">
              <a:rPr lang="de-DE" smtClean="0"/>
              <a:t>24.06.2025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CEB2BBB-0C3F-6409-AD77-C85F7E012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Laura Dolibois, Mathusan Saravarapavan, Florian Speicher, Tim Wall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049206E-928B-0CE4-F867-094C10322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E715-B352-4FDC-9DC0-D65425F305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0766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D39AE8-12CC-A0A7-B6B4-DC8DB4333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663F6E-28F5-F824-FEFC-B1827DCC0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0998996-7E6D-395A-EF14-23A1D9675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84E6763-CC4F-29D1-F374-7C3041225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2682-658B-4D3B-B3DF-348249F61C9B}" type="datetime1">
              <a:rPr lang="de-DE" smtClean="0"/>
              <a:t>24.06.2025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CD45541-8CC3-8384-11CC-71EF366C5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Laura Dolibois, Mathusan Saravarapavan, Florian Speicher, Tim Wall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C60CC94-7C94-FD81-E1FF-396DD6F36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E715-B352-4FDC-9DC0-D65425F305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957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174221-8F7E-48EB-DC1E-B825D343D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4C77007-25EF-0F5A-9A55-6DB0C02EE5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E4F946F-53F0-58B1-AD98-6C29ABBBF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5445C1B-8924-1742-565C-76B071019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4E6F-E771-4C50-B28E-694042A2FDD1}" type="datetime1">
              <a:rPr lang="de-DE" smtClean="0"/>
              <a:t>24.06.2025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E0183D-2346-5AA5-09EA-665FB7FF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Laura Dolibois, Mathusan Saravarapavan, Florian Speicher, Tim Wall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B543CCD-292D-ED1F-BE05-23E467706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E715-B352-4FDC-9DC0-D65425F305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2625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4256BBC-BEB2-DECF-3B41-C00303136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FC4EAD-4C7C-1F3C-60DD-7E9EEC461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EC2480-E0A8-F6BE-C71F-B0FD786D1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B83587-31CF-4719-8E17-9D49B07EB617}" type="datetime1">
              <a:rPr lang="de-DE" smtClean="0"/>
              <a:t>24.06.2025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08D6FD-AC87-2978-0EFD-7154CBDF6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DE"/>
              <a:t>Laura Dolibois, Mathusan Saravarapavan, Florian Speicher, Tim Wall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FD5F50-9664-04AB-7950-B753FF67A1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EEE715-B352-4FDC-9DC0-D65425F305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107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E448DB1-4196-18A6-15DA-C72635C1B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039981A-7391-F78C-F912-15A1C3E37F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92" r="9091" b="19799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9CCD9CD-49AE-3D3E-923B-81ECD3FBF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2015" y="-752015"/>
            <a:ext cx="6858000" cy="836203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9000">
                <a:srgbClr val="000000">
                  <a:alpha val="47000"/>
                </a:srgbClr>
              </a:gs>
              <a:gs pos="10000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BDD67D-ACBA-BB5C-FB00-BC18D4B04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618" y="1878366"/>
            <a:ext cx="4671319" cy="1885803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DPS-WEBSHOP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C14139D-9072-59F3-7A77-FB676AA95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3618" y="3845971"/>
            <a:ext cx="4671319" cy="1381455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DPS-Projekt SS25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19EECA-8766-E6FB-788C-085DA3250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900">
                <a:solidFill>
                  <a:srgbClr val="FFFFFF"/>
                </a:solidFill>
              </a:rPr>
              <a:t>Laura Dolibois, Mathusan Saravarapavan, Florian Speicher, Tim Wall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343F1C0-772B-0A56-7A56-15C5461B2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EEE715-B352-4FDC-9DC0-D65425F305A4}" type="slidenum">
              <a:rPr lang="de-D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03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10874-61CA-BE5F-403C-1BF87F203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Frontend Features: i18n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6ACF11-F9D0-64A8-7A6D-74D64FDB9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Abdeckung von </a:t>
            </a:r>
            <a:r>
              <a:rPr lang="de-DE" b="1" dirty="0"/>
              <a:t>verschiedenen Sprachen</a:t>
            </a:r>
          </a:p>
          <a:p>
            <a:r>
              <a:rPr lang="de-DE" dirty="0"/>
              <a:t>Bei uns Deutsch und Englisch</a:t>
            </a:r>
          </a:p>
          <a:p>
            <a:r>
              <a:rPr lang="de-DE" b="1" dirty="0"/>
              <a:t>Leichte Anpassung </a:t>
            </a:r>
            <a:r>
              <a:rPr lang="de-DE" dirty="0"/>
              <a:t>an andere Sprachen möglich</a:t>
            </a:r>
          </a:p>
          <a:p>
            <a:r>
              <a:rPr lang="de-DE" b="1" dirty="0"/>
              <a:t>Code</a:t>
            </a:r>
            <a:r>
              <a:rPr lang="de-DE" dirty="0"/>
              <a:t> muss </a:t>
            </a:r>
            <a:r>
              <a:rPr lang="de-DE" b="1" dirty="0"/>
              <a:t>nicht für Sprachen geändert </a:t>
            </a:r>
            <a:r>
              <a:rPr lang="de-DE" dirty="0"/>
              <a:t>werden</a:t>
            </a:r>
          </a:p>
          <a:p>
            <a:r>
              <a:rPr lang="de-DE" b="1" dirty="0"/>
              <a:t>JSON</a:t>
            </a:r>
            <a:r>
              <a:rPr lang="de-DE" dirty="0"/>
              <a:t> für jede Sprache mit Übersetzungen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7A94526-F09D-24D2-C7EB-0C2099295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Laura Dolibois, Mathusan Saravarapavan, Florian Speicher, Tim Wall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7A17614-8C5F-663C-38DE-251AF4CC8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E715-B352-4FDC-9DC0-D65425F305A4}" type="slidenum">
              <a:rPr lang="de-DE" smtClean="0"/>
              <a:t>10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E139077-4B9C-849C-D601-115AFEE33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913" y="365125"/>
            <a:ext cx="3241886" cy="162094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6FFFCF3-C6B4-5F16-C719-2DA88B131519}"/>
              </a:ext>
            </a:extLst>
          </p:cNvPr>
          <p:cNvSpPr txBox="1"/>
          <p:nvPr/>
        </p:nvSpPr>
        <p:spPr>
          <a:xfrm>
            <a:off x="9982200" y="195848"/>
            <a:ext cx="21369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500" dirty="0"/>
              <a:t>https://webschale.de/2015/teste-dein-i18n-internationalization-wissen/</a:t>
            </a:r>
          </a:p>
        </p:txBody>
      </p:sp>
    </p:spTree>
    <p:extLst>
      <p:ext uri="{BB962C8B-B14F-4D97-AF65-F5344CB8AC3E}">
        <p14:creationId xmlns:p14="http://schemas.microsoft.com/office/powerpoint/2010/main" val="1993341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4">
            <a:extLst>
              <a:ext uri="{FF2B5EF4-FFF2-40B4-BE49-F238E27FC236}">
                <a16:creationId xmlns:a16="http://schemas.microsoft.com/office/drawing/2014/main" id="{6F4C891B-62D0-4250-AEB7-0F42BAD78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D6C861-B9EF-8840-B681-D57A6821D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458" y="2212258"/>
            <a:ext cx="9808067" cy="1113503"/>
          </a:xfrm>
        </p:spPr>
        <p:txBody>
          <a:bodyPr anchor="b">
            <a:normAutofit/>
          </a:bodyPr>
          <a:lstStyle/>
          <a:p>
            <a:pPr algn="ctr"/>
            <a:r>
              <a:rPr lang="de-DE" sz="4000"/>
              <a:t>Frontend Feature: Rating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4179812-AF7E-D684-0495-D5A7E2190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128" y="1239388"/>
            <a:ext cx="3942695" cy="97287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CA89CA-4AF1-1964-2509-78FD3B584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459" y="3532240"/>
            <a:ext cx="9804575" cy="2596847"/>
          </a:xfrm>
        </p:spPr>
        <p:txBody>
          <a:bodyPr anchor="t">
            <a:normAutofit/>
          </a:bodyPr>
          <a:lstStyle/>
          <a:p>
            <a:pPr algn="ctr"/>
            <a:r>
              <a:rPr lang="de-DE" sz="2000" dirty="0"/>
              <a:t>Abgeben eines Ratings durch Nutzer</a:t>
            </a:r>
          </a:p>
          <a:p>
            <a:pPr algn="ctr"/>
            <a:r>
              <a:rPr lang="de-DE" sz="2000" dirty="0"/>
              <a:t>Speichern in Backend</a:t>
            </a:r>
          </a:p>
          <a:p>
            <a:pPr algn="ctr"/>
            <a:r>
              <a:rPr lang="de-DE" sz="2000" dirty="0"/>
              <a:t>Anteil an Gesamtbewertung</a:t>
            </a:r>
          </a:p>
          <a:p>
            <a:pPr algn="ctr"/>
            <a:r>
              <a:rPr lang="de-DE" sz="2000" dirty="0"/>
              <a:t>Anzeigen der Ratings mit Text für andere Nutzer</a:t>
            </a:r>
          </a:p>
          <a:p>
            <a:pPr algn="ctr"/>
            <a:r>
              <a:rPr lang="de-DE" sz="2000" dirty="0"/>
              <a:t>Admin kann Ratings sehen, um Qualität zu beurteilen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AFBE2E-F566-4BEF-CA82-8695965F7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1000" dirty="0"/>
              <a:t>Laura Dolibois, </a:t>
            </a:r>
            <a:r>
              <a:rPr lang="de-DE" sz="1000" dirty="0" err="1"/>
              <a:t>Mathusan</a:t>
            </a:r>
            <a:r>
              <a:rPr lang="de-DE" sz="1000" dirty="0"/>
              <a:t> </a:t>
            </a:r>
            <a:r>
              <a:rPr lang="de-DE" sz="1000" dirty="0" err="1"/>
              <a:t>Saravarapavan</a:t>
            </a:r>
            <a:r>
              <a:rPr lang="de-DE" sz="1000" dirty="0"/>
              <a:t>, Florian Speicher, Tim Wall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51A2D66-F682-D047-2C88-5723198AA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EEE715-B352-4FDC-9DC0-D65425F305A4}" type="slidenum">
              <a:rPr lang="de-DE"/>
              <a:pPr>
                <a:spcAft>
                  <a:spcPts val="600"/>
                </a:spcAft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8388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349980-6425-C925-CB20-49DFACDB0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de-DE" sz="4000"/>
              <a:t>Dynamischer Aufbau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C65F50-3E46-4C28-05F4-56A9D9EC4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656" y="2467786"/>
            <a:ext cx="5016698" cy="4396563"/>
          </a:xfrm>
        </p:spPr>
        <p:txBody>
          <a:bodyPr anchor="ctr">
            <a:normAutofit/>
          </a:bodyPr>
          <a:lstStyle/>
          <a:p>
            <a:r>
              <a:rPr lang="de-DE" sz="2000" dirty="0"/>
              <a:t>Laden der Item Liste aus dem Backend</a:t>
            </a:r>
          </a:p>
          <a:p>
            <a:r>
              <a:rPr lang="de-DE" sz="2000" dirty="0"/>
              <a:t>Auch in weiteren, wie Ratings, Users usw.</a:t>
            </a:r>
          </a:p>
          <a:p>
            <a:r>
              <a:rPr lang="de-DE" sz="2000" dirty="0"/>
              <a:t>Somit dynamisches Laden der aktuellen Situation</a:t>
            </a:r>
          </a:p>
          <a:p>
            <a:r>
              <a:rPr lang="de-DE" sz="2000" dirty="0"/>
              <a:t>Änderungen werden direkt im Backend gespeichert und sind direkt verfügbar</a:t>
            </a:r>
          </a:p>
          <a:p>
            <a:r>
              <a:rPr lang="de-DE" sz="2000" dirty="0"/>
              <a:t>Automatisches </a:t>
            </a:r>
            <a:r>
              <a:rPr lang="de-DE" sz="2000" dirty="0" err="1"/>
              <a:t>refetching</a:t>
            </a:r>
            <a:r>
              <a:rPr lang="de-DE" sz="2000" dirty="0"/>
              <a:t> bei Datenänderungen</a:t>
            </a:r>
          </a:p>
          <a:p>
            <a:r>
              <a:rPr lang="de-DE" sz="2000" dirty="0"/>
              <a:t>Endpunkte und UI für Änderungen an Produkten</a:t>
            </a:r>
          </a:p>
          <a:p>
            <a:r>
              <a:rPr lang="de-DE" sz="2000" dirty="0"/>
              <a:t>Echtzeit Laden des Bestands und dessen Änderungen (wichtig bei Lageranbindung)</a:t>
            </a:r>
          </a:p>
          <a:p>
            <a:endParaRPr lang="de-DE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E8F708-5C05-9F8C-A992-B4D55660AC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183" r="23076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E42F72A-943F-4652-D332-15743809D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8072" y="6356350"/>
            <a:ext cx="3472752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de-DE" sz="900" dirty="0">
                <a:solidFill>
                  <a:srgbClr val="FFFFFF"/>
                </a:solidFill>
              </a:rPr>
              <a:t>Laura Dolibois, </a:t>
            </a:r>
            <a:r>
              <a:rPr lang="de-DE" sz="900" dirty="0" err="1">
                <a:solidFill>
                  <a:srgbClr val="FFFFFF"/>
                </a:solidFill>
              </a:rPr>
              <a:t>Mathusan</a:t>
            </a:r>
            <a:r>
              <a:rPr lang="de-DE" sz="900" dirty="0">
                <a:solidFill>
                  <a:srgbClr val="FFFFFF"/>
                </a:solidFill>
              </a:rPr>
              <a:t> </a:t>
            </a:r>
            <a:r>
              <a:rPr lang="de-DE" sz="900" dirty="0" err="1">
                <a:solidFill>
                  <a:srgbClr val="FFFFFF"/>
                </a:solidFill>
              </a:rPr>
              <a:t>Saravarapavan</a:t>
            </a:r>
            <a:r>
              <a:rPr lang="de-DE" sz="900" dirty="0">
                <a:solidFill>
                  <a:srgbClr val="FFFFFF"/>
                </a:solidFill>
              </a:rPr>
              <a:t>, Florian Speicher, Tim Wall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53F0749-EA98-6496-0C11-D8BF2E7B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2520" y="6356350"/>
            <a:ext cx="3200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EEE715-B352-4FDC-9DC0-D65425F305A4}" type="slidenum">
              <a:rPr lang="de-D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73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574EE7-CF5E-0884-9AF4-3C367EB1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 fontScale="90000"/>
          </a:bodyPr>
          <a:lstStyle/>
          <a:p>
            <a:r>
              <a:rPr lang="de-DE" sz="4000" dirty="0"/>
              <a:t>Übersicht der</a:t>
            </a:r>
            <a:br>
              <a:rPr lang="de-DE" sz="4000" dirty="0"/>
            </a:br>
            <a:r>
              <a:rPr lang="de-DE" sz="4000" dirty="0"/>
              <a:t>Farming-Station-Komponenten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568D35-F1FE-2421-1A17-0F37EF05E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de-DE" sz="2000" dirty="0"/>
              <a:t>Übersichtsgrafik der Farming-Station</a:t>
            </a:r>
          </a:p>
          <a:p>
            <a:r>
              <a:rPr lang="de-DE" sz="2000" dirty="0"/>
              <a:t>Anzeige aller benötigten Produkte</a:t>
            </a:r>
          </a:p>
          <a:p>
            <a:r>
              <a:rPr lang="de-DE" sz="2000" dirty="0"/>
              <a:t>Kauf des gesamten Sets mit einem Klick möglich</a:t>
            </a:r>
          </a:p>
          <a:p>
            <a:r>
              <a:rPr lang="de-DE" sz="2000" dirty="0"/>
              <a:t>Bei Auswahl eines Produkts </a:t>
            </a:r>
            <a:br>
              <a:rPr lang="de-DE" sz="2000" dirty="0"/>
            </a:br>
            <a:r>
              <a:rPr lang="de-DE" sz="2000" dirty="0">
                <a:sym typeface="Wingdings" panose="05000000000000000000" pitchFamily="2" charset="2"/>
              </a:rPr>
              <a:t> Highlight in der Grafik, an welcher Stelle das Produkt verbaut wird</a:t>
            </a:r>
          </a:p>
          <a:p>
            <a:r>
              <a:rPr lang="de-DE" sz="2000" dirty="0"/>
              <a:t>Mapping von verschiedenen Bildern zu Produkten</a:t>
            </a:r>
          </a:p>
          <a:p>
            <a:r>
              <a:rPr lang="de-DE" sz="2000" dirty="0"/>
              <a:t>Anpassung und Änderungen von Bildern und Produkten ist als Admin möglich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676F03-78F5-A779-967C-25EAC2840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95473" y="6356350"/>
            <a:ext cx="3811437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de-DE" sz="900"/>
              <a:t>Laura Dolibois, Mathusan Saravarapavan, Florian Speicher, Tim Wall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ABCBD4F-7492-BC62-1A51-D1D284D868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83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CB43D58-7B92-1FF6-953E-5B314BC0A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EEE715-B352-4FDC-9DC0-D65425F305A4}" type="slidenum">
              <a:rPr lang="de-D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747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14316C6-2199-56E0-A84E-9B2FDB544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028" y="518205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Admin-Panel</a:t>
            </a:r>
          </a:p>
        </p:txBody>
      </p:sp>
      <p:pic>
        <p:nvPicPr>
          <p:cNvPr id="9" name="Graphic 8" descr="Benutzer">
            <a:extLst>
              <a:ext uri="{FF2B5EF4-FFF2-40B4-BE49-F238E27FC236}">
                <a16:creationId xmlns:a16="http://schemas.microsoft.com/office/drawing/2014/main" id="{D564602F-7432-7347-5BBD-1BF15ADF0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D7AD5A2-B9B1-49C3-E4FE-42B1EA82D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Laura Dolibois, Mathusan Saravarapavan, Florian Speicher, Tim Wall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0CA0C1F-7533-472A-A8AC-E0EDA8BBE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EEEE715-B352-4FDC-9DC0-D65425F305A4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6CDF9FC-B3FC-2792-F9FA-E167FFB6126D}"/>
              </a:ext>
            </a:extLst>
          </p:cNvPr>
          <p:cNvSpPr txBox="1"/>
          <p:nvPr/>
        </p:nvSpPr>
        <p:spPr>
          <a:xfrm>
            <a:off x="6481977" y="1166762"/>
            <a:ext cx="5655074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/>
              <a:t>Statistiken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Nach Produktkategorie: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2000" dirty="0"/>
              <a:t>Monatliche Absatzzahlen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2000" dirty="0"/>
              <a:t>Monatliche Umsatzzahlen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2000" dirty="0"/>
              <a:t>Verteilung der Verkäufe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sz="2000" dirty="0"/>
              <a:t>Verteilung des Umsatzes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Lagerfüllstand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Bestellstatus-Überblick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/>
              <a:t>Bestellungs-Verwaltung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Übersicht der Bestellungen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Unterteilung in Kategorien (z. B. storniert)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Verschieben per Drag and Drop in andere </a:t>
            </a:r>
            <a:br>
              <a:rPr lang="de-DE" sz="2000" dirty="0"/>
            </a:br>
            <a:r>
              <a:rPr lang="de-DE" sz="2000" dirty="0"/>
              <a:t>Kategorien wie </a:t>
            </a:r>
            <a:r>
              <a:rPr lang="de-DE" sz="2000"/>
              <a:t>bei Kanban-Board</a:t>
            </a:r>
            <a:endParaRPr lang="de-DE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Bestellstatus-Anzeige für Nutzer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Einfaches Abhandeln von Bestellungen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2542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DA0844-8B24-920E-8150-A111821A8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586EB18-1F4E-9CE8-5597-6B1D58C80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6040D0-42BA-BC93-1E5E-0620EDD86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E4284D-86FD-5486-622F-4D86947EF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028" y="518205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Admin-Panel</a:t>
            </a:r>
          </a:p>
        </p:txBody>
      </p:sp>
      <p:pic>
        <p:nvPicPr>
          <p:cNvPr id="9" name="Graphic 8" descr="Benutzer">
            <a:extLst>
              <a:ext uri="{FF2B5EF4-FFF2-40B4-BE49-F238E27FC236}">
                <a16:creationId xmlns:a16="http://schemas.microsoft.com/office/drawing/2014/main" id="{A664E066-68B5-9766-E4A2-AC7230A07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4A7B116-EA08-28F4-BC09-7C41340F5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C738567-0652-FB4E-CBDE-D270B6898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3001524-0631-2BFF-9334-EDAC406A7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5EF3F3E-5608-04D1-EAD9-F4925029E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FFF175E-8AD9-2116-1592-AE2FFF0A0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Laura Dolibois, Mathusan Saravarapavan, Florian Speicher, Tim Wall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4B61DBC-8701-DAD6-81BB-37D4B8245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EEEE715-B352-4FDC-9DC0-D65425F305A4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F37731E-3EB9-838B-62CB-F98214F238BD}"/>
              </a:ext>
            </a:extLst>
          </p:cNvPr>
          <p:cNvSpPr txBox="1"/>
          <p:nvPr/>
        </p:nvSpPr>
        <p:spPr>
          <a:xfrm>
            <a:off x="6481977" y="1166762"/>
            <a:ext cx="5400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/>
              <a:t>User-Verwaltung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Übersicht aller Nutzer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Änderung der Nutzerdaten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Löschen von Nutzern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/>
              <a:t>Produkt-Verwaltung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Übersicht aller Produkte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Änderung der Produktdaten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Hinzufügen von Produkten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Löschen von Produkten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Anpassung von Produktbildern,</a:t>
            </a:r>
            <a:br>
              <a:rPr lang="de-DE" sz="2000" dirty="0"/>
            </a:br>
            <a:r>
              <a:rPr lang="de-DE" sz="2000" dirty="0"/>
              <a:t>auch für die Komponenten-Übersicht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/>
              <a:t>Anschauliche Bewertungs- und Bestandsanzeige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9750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02FACC-4FD8-C1C6-B742-181C0FF09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de-DE" sz="3400"/>
              <a:t>Provider und Cookies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41313F-BF06-3515-FABD-7C10E6110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 fontScale="92500" lnSpcReduction="20000"/>
          </a:bodyPr>
          <a:lstStyle/>
          <a:p>
            <a:r>
              <a:rPr lang="de-DE" sz="1800" b="1" dirty="0" err="1"/>
              <a:t>AccountProvider</a:t>
            </a:r>
            <a:endParaRPr lang="de-DE" sz="1800" b="1" dirty="0"/>
          </a:p>
          <a:p>
            <a:pPr lvl="1"/>
            <a:r>
              <a:rPr lang="de-DE" sz="1400" dirty="0"/>
              <a:t>Bereitstellung der Nutzerdaten</a:t>
            </a:r>
          </a:p>
          <a:p>
            <a:pPr lvl="1"/>
            <a:r>
              <a:rPr lang="de-DE" sz="1400" dirty="0"/>
              <a:t>Verantwortlich für Login/Logout</a:t>
            </a:r>
          </a:p>
          <a:p>
            <a:pPr lvl="1"/>
            <a:r>
              <a:rPr lang="de-DE" sz="1400" dirty="0"/>
              <a:t>Verwaltung der Sichtbarkeit über Admin-Page</a:t>
            </a:r>
          </a:p>
          <a:p>
            <a:r>
              <a:rPr lang="de-DE" sz="1800" b="1" dirty="0" err="1"/>
              <a:t>BasketProvider</a:t>
            </a:r>
            <a:endParaRPr lang="de-DE" sz="1800" b="1" dirty="0"/>
          </a:p>
          <a:p>
            <a:pPr lvl="1"/>
            <a:r>
              <a:rPr lang="de-DE" sz="1400" dirty="0"/>
              <a:t>Bereitstellung des </a:t>
            </a:r>
            <a:r>
              <a:rPr lang="de-DE" sz="1400" dirty="0" err="1"/>
              <a:t>Baskets</a:t>
            </a:r>
            <a:endParaRPr lang="de-DE" sz="1400" dirty="0"/>
          </a:p>
          <a:p>
            <a:pPr lvl="1"/>
            <a:r>
              <a:rPr lang="de-DE" sz="1400" dirty="0"/>
              <a:t>Hinzufügen und Löschen</a:t>
            </a:r>
          </a:p>
          <a:p>
            <a:r>
              <a:rPr lang="de-DE" sz="1800" b="1" dirty="0" err="1"/>
              <a:t>ThemeProvider</a:t>
            </a:r>
            <a:endParaRPr lang="de-DE" sz="1800" b="1" dirty="0"/>
          </a:p>
          <a:p>
            <a:pPr lvl="1"/>
            <a:r>
              <a:rPr lang="de-DE" sz="1400" dirty="0"/>
              <a:t>Bereitstellung von </a:t>
            </a:r>
            <a:r>
              <a:rPr lang="de-DE" sz="1400" dirty="0" err="1"/>
              <a:t>Themes</a:t>
            </a:r>
            <a:endParaRPr lang="de-DE" sz="1400" dirty="0"/>
          </a:p>
          <a:p>
            <a:pPr lvl="1"/>
            <a:endParaRPr lang="de-DE" sz="1400" dirty="0"/>
          </a:p>
          <a:p>
            <a:r>
              <a:rPr lang="de-DE" sz="1800" b="1" dirty="0"/>
              <a:t>Cookies</a:t>
            </a:r>
          </a:p>
          <a:p>
            <a:pPr lvl="1"/>
            <a:r>
              <a:rPr lang="de-DE" sz="1400" dirty="0"/>
              <a:t>Für späteres Login und Behalten des Einkaufs</a:t>
            </a:r>
          </a:p>
          <a:p>
            <a:pPr lvl="1"/>
            <a:r>
              <a:rPr lang="de-DE" sz="1400" dirty="0"/>
              <a:t>Bis zu 7 Tage gespeichert</a:t>
            </a:r>
          </a:p>
          <a:p>
            <a:pPr lvl="1"/>
            <a:r>
              <a:rPr lang="de-DE" sz="1400" dirty="0"/>
              <a:t>Kann angepasst werden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5694790-5D0A-72D9-007E-ACBFDA35F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816" y="1589954"/>
            <a:ext cx="6440424" cy="3622738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07D33F3-E894-556D-C1E8-99234EC48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3025834" cy="365125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de-DE" sz="900">
                <a:solidFill>
                  <a:schemeClr val="tx1">
                    <a:lumMod val="50000"/>
                    <a:lumOff val="50000"/>
                  </a:schemeClr>
                </a:solidFill>
              </a:rPr>
              <a:t>Laura Dolibois, Mathusan Saravarapavan, Florian Speicher, Tim Wall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3711D1-DC40-535D-40AE-5FD76854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321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EEE715-B352-4FDC-9DC0-D65425F305A4}" type="slidenum">
              <a:rPr lang="de-DE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16</a:t>
            </a:fld>
            <a:endParaRPr lang="de-DE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3A9BA7E-393B-B973-532A-DB0B8E55CEBD}"/>
              </a:ext>
            </a:extLst>
          </p:cNvPr>
          <p:cNvSpPr txBox="1"/>
          <p:nvPr/>
        </p:nvSpPr>
        <p:spPr>
          <a:xfrm>
            <a:off x="10408921" y="4791250"/>
            <a:ext cx="158569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https://www.takevalue.de/glossar/cookie/</a:t>
            </a:r>
          </a:p>
        </p:txBody>
      </p:sp>
    </p:spTree>
    <p:extLst>
      <p:ext uri="{BB962C8B-B14F-4D97-AF65-F5344CB8AC3E}">
        <p14:creationId xmlns:p14="http://schemas.microsoft.com/office/powerpoint/2010/main" val="3571896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9EA778A-7E98-9367-4E85-A8805135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Als nächstes Projektvorführung…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936CF-23C1-BE36-34FE-3CA5AEAED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Laura Dolibois, Mathusan Saravarapavan, Florian Speicher, Tim Wall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38E89A-4BFE-B06A-8841-03FCDF063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9019" y="6356350"/>
            <a:ext cx="126881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EEEE715-B352-4FDC-9DC0-D65425F305A4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42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D10531-6CED-8090-B522-B8A2033AA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4" y="603504"/>
            <a:ext cx="5916169" cy="1527048"/>
          </a:xfrm>
        </p:spPr>
        <p:txBody>
          <a:bodyPr anchor="b">
            <a:normAutofit/>
          </a:bodyPr>
          <a:lstStyle/>
          <a:p>
            <a:r>
              <a:rPr lang="de-DE" dirty="0"/>
              <a:t>Anforderungen und Ideen</a:t>
            </a:r>
          </a:p>
        </p:txBody>
      </p:sp>
      <p:pic>
        <p:nvPicPr>
          <p:cNvPr id="7" name="Picture 6" descr="Grafik">
            <a:extLst>
              <a:ext uri="{FF2B5EF4-FFF2-40B4-BE49-F238E27FC236}">
                <a16:creationId xmlns:a16="http://schemas.microsoft.com/office/drawing/2014/main" id="{199FA3F7-729F-267A-75CF-B4BCEBA6F2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92" r="33258"/>
          <a:stretch>
            <a:fillRect/>
          </a:stretch>
        </p:blipFill>
        <p:spPr>
          <a:xfrm>
            <a:off x="20" y="10"/>
            <a:ext cx="4910308" cy="685799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003055-4256-A75B-A752-3214934B7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533" y="2214282"/>
            <a:ext cx="5916169" cy="4095078"/>
          </a:xfrm>
        </p:spPr>
        <p:txBody>
          <a:bodyPr>
            <a:normAutofit/>
          </a:bodyPr>
          <a:lstStyle/>
          <a:p>
            <a:r>
              <a:rPr lang="de-DE" sz="1800" b="1" dirty="0"/>
              <a:t>Webshop</a:t>
            </a:r>
            <a:r>
              <a:rPr lang="de-DE" sz="1800" dirty="0"/>
              <a:t> zum Verkauf von Farming-Station Produkten</a:t>
            </a:r>
          </a:p>
          <a:p>
            <a:r>
              <a:rPr lang="de-DE" sz="1800" b="1" dirty="0"/>
              <a:t>Dynamisch</a:t>
            </a:r>
            <a:r>
              <a:rPr lang="de-DE" sz="1800" dirty="0"/>
              <a:t> anpassbare Produkte</a:t>
            </a:r>
          </a:p>
          <a:p>
            <a:r>
              <a:rPr lang="de-DE" sz="1800" dirty="0"/>
              <a:t>Verkaufsstatistiken</a:t>
            </a:r>
          </a:p>
          <a:p>
            <a:r>
              <a:rPr lang="de-DE" sz="1800" b="1" dirty="0"/>
              <a:t>Admin-Board</a:t>
            </a:r>
            <a:r>
              <a:rPr lang="de-DE" sz="1800" dirty="0"/>
              <a:t> zur Verwaltung</a:t>
            </a:r>
          </a:p>
          <a:p>
            <a:r>
              <a:rPr lang="de-DE" sz="1800" dirty="0"/>
              <a:t>Grafische Darstellung der </a:t>
            </a:r>
            <a:r>
              <a:rPr lang="de-DE" sz="1800" b="1" dirty="0"/>
              <a:t>Farming-Station mit ihren Komponenten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8BDFAD6-A991-8317-6EF3-3FF350FB9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900"/>
              <a:t>Laura Dolibois, Mathusan Saravarapavan, Florian Speicher, Tim Wall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C1BE61F-3009-8604-5555-DE5594567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EEE715-B352-4FDC-9DC0-D65425F305A4}" type="slidenum">
              <a:rPr lang="de-DE" smtClean="0"/>
              <a:pPr>
                <a:spcAft>
                  <a:spcPts val="600"/>
                </a:spcAft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2476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D59064A-7BD3-673D-2606-9507EFB48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00604C-C5F3-7EF9-0372-478E4BFF3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80" y="5358268"/>
            <a:ext cx="7204271" cy="1094733"/>
          </a:xfrm>
        </p:spPr>
        <p:txBody>
          <a:bodyPr>
            <a:normAutofit/>
          </a:bodyPr>
          <a:lstStyle/>
          <a:p>
            <a:r>
              <a:rPr lang="de-DE" dirty="0"/>
              <a:t>Architektur</a:t>
            </a:r>
          </a:p>
        </p:txBody>
      </p:sp>
      <p:pic>
        <p:nvPicPr>
          <p:cNvPr id="1026" name="Picture 2" descr="REST API Basics - 4 Things you Need to Know">
            <a:extLst>
              <a:ext uri="{FF2B5EF4-FFF2-40B4-BE49-F238E27FC236}">
                <a16:creationId xmlns:a16="http://schemas.microsoft.com/office/drawing/2014/main" id="{8CA0579D-8388-B943-EB4D-DB1011229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6655"/>
          <a:stretch>
            <a:fillRect/>
          </a:stretch>
        </p:blipFill>
        <p:spPr bwMode="auto">
          <a:xfrm>
            <a:off x="419099" y="419102"/>
            <a:ext cx="7129183" cy="466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958EF7-5946-0FBD-8665-57690E420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0610" y="209551"/>
            <a:ext cx="3531316" cy="6033900"/>
          </a:xfrm>
        </p:spPr>
        <p:txBody>
          <a:bodyPr>
            <a:normAutofit lnSpcReduction="10000"/>
          </a:bodyPr>
          <a:lstStyle/>
          <a:p>
            <a:r>
              <a:rPr lang="de-DE" sz="1800" dirty="0"/>
              <a:t>Allgemeiner Aufbau:</a:t>
            </a:r>
          </a:p>
          <a:p>
            <a:pPr lvl="1"/>
            <a:r>
              <a:rPr lang="de-DE" sz="1800" b="1" dirty="0"/>
              <a:t>Backend</a:t>
            </a:r>
          </a:p>
          <a:p>
            <a:pPr lvl="2"/>
            <a:r>
              <a:rPr lang="de-DE" sz="1800" dirty="0"/>
              <a:t>Server</a:t>
            </a:r>
          </a:p>
          <a:p>
            <a:pPr lvl="2"/>
            <a:r>
              <a:rPr lang="de-DE" sz="1800" dirty="0"/>
              <a:t>Datenbankverbindung</a:t>
            </a:r>
          </a:p>
          <a:p>
            <a:pPr lvl="2"/>
            <a:r>
              <a:rPr lang="de-DE" sz="1800" dirty="0"/>
              <a:t>Aufwertung von Daten</a:t>
            </a:r>
          </a:p>
          <a:p>
            <a:pPr lvl="2"/>
            <a:r>
              <a:rPr lang="de-DE" sz="1800" dirty="0"/>
              <a:t>Bereitstellen von API- Endpunkten</a:t>
            </a:r>
          </a:p>
          <a:p>
            <a:pPr lvl="1"/>
            <a:r>
              <a:rPr lang="de-DE" sz="1800" b="1" dirty="0"/>
              <a:t>Frontend</a:t>
            </a:r>
          </a:p>
          <a:p>
            <a:pPr lvl="2"/>
            <a:r>
              <a:rPr lang="de-DE" sz="1800" dirty="0"/>
              <a:t>Client</a:t>
            </a:r>
          </a:p>
          <a:p>
            <a:pPr lvl="2"/>
            <a:r>
              <a:rPr lang="de-DE" sz="1800" dirty="0"/>
              <a:t>UI</a:t>
            </a:r>
          </a:p>
          <a:p>
            <a:pPr lvl="2"/>
            <a:r>
              <a:rPr lang="de-DE" sz="1800" dirty="0"/>
              <a:t>Darstellung der Daten</a:t>
            </a:r>
          </a:p>
          <a:p>
            <a:pPr lvl="2"/>
            <a:r>
              <a:rPr lang="de-DE" sz="1800" dirty="0"/>
              <a:t>Aufrufen der API-Endpunkte</a:t>
            </a:r>
          </a:p>
          <a:p>
            <a:pPr lvl="2"/>
            <a:endParaRPr lang="de-DE" sz="1800" dirty="0"/>
          </a:p>
          <a:p>
            <a:r>
              <a:rPr lang="de-DE" sz="1800" b="1" dirty="0"/>
              <a:t>Verbindung über REST</a:t>
            </a:r>
          </a:p>
          <a:p>
            <a:pPr lvl="1"/>
            <a:r>
              <a:rPr lang="en-US" sz="1600" dirty="0"/>
              <a:t>Representational State Transfer Application Programming Interface</a:t>
            </a:r>
          </a:p>
          <a:p>
            <a:pPr lvl="1"/>
            <a:r>
              <a:rPr lang="de-DE" sz="1600" dirty="0"/>
              <a:t>Standard für universalen Datentransfer im Netz</a:t>
            </a:r>
          </a:p>
          <a:p>
            <a:pPr lvl="1"/>
            <a:r>
              <a:rPr lang="de-DE" sz="1600" dirty="0"/>
              <a:t>Vernetzung mit anderen Systemen (z.B. Lager, Vertrieb)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A75F26F-3AFD-1722-6E31-3A698AF5E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900" dirty="0"/>
              <a:t>Laura Dolibois, </a:t>
            </a:r>
            <a:r>
              <a:rPr lang="de-DE" sz="900" dirty="0" err="1"/>
              <a:t>Mathusan</a:t>
            </a:r>
            <a:r>
              <a:rPr lang="de-DE" sz="900" dirty="0"/>
              <a:t> </a:t>
            </a:r>
            <a:r>
              <a:rPr lang="de-DE" sz="900" dirty="0" err="1"/>
              <a:t>Saravarapavan</a:t>
            </a:r>
            <a:r>
              <a:rPr lang="de-DE" sz="900" dirty="0"/>
              <a:t>, Florian Speicher, Tim Wall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C293BB-06B9-8497-602B-9E0AE44F9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EEE715-B352-4FDC-9DC0-D65425F305A4}" type="slidenum">
              <a:rPr lang="de-DE" smtClean="0"/>
              <a:pPr>
                <a:spcAft>
                  <a:spcPts val="600"/>
                </a:spcAft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279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E4BF21-972B-49ED-2FC7-ACD35C945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Backend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159414D-C34A-B9CC-AD73-DB3B10FCA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18333" cy="4351338"/>
          </a:xfrm>
        </p:spPr>
        <p:txBody>
          <a:bodyPr>
            <a:normAutofit/>
          </a:bodyPr>
          <a:lstStyle/>
          <a:p>
            <a:r>
              <a:rPr lang="de-DE" b="1" dirty="0"/>
              <a:t>Spring Boot</a:t>
            </a:r>
            <a:r>
              <a:rPr lang="de-DE" dirty="0"/>
              <a:t> Framework</a:t>
            </a:r>
          </a:p>
          <a:p>
            <a:r>
              <a:rPr lang="de-DE" b="1" dirty="0"/>
              <a:t>Layer Model</a:t>
            </a:r>
          </a:p>
          <a:p>
            <a:pPr lvl="1"/>
            <a:r>
              <a:rPr lang="de-DE" b="1" dirty="0"/>
              <a:t>Client</a:t>
            </a:r>
            <a:r>
              <a:rPr lang="de-DE" dirty="0"/>
              <a:t> = Frontend</a:t>
            </a:r>
          </a:p>
          <a:p>
            <a:pPr lvl="1"/>
            <a:r>
              <a:rPr lang="de-DE" b="1" dirty="0"/>
              <a:t>Controller</a:t>
            </a:r>
            <a:r>
              <a:rPr lang="de-DE" dirty="0"/>
              <a:t>: REST-Endpunktdefinition</a:t>
            </a:r>
          </a:p>
          <a:p>
            <a:pPr lvl="1"/>
            <a:r>
              <a:rPr lang="de-DE" b="1" dirty="0"/>
              <a:t>Service Layer</a:t>
            </a:r>
            <a:r>
              <a:rPr lang="de-DE" dirty="0"/>
              <a:t>: Business </a:t>
            </a:r>
            <a:r>
              <a:rPr lang="de-DE" dirty="0" err="1"/>
              <a:t>Logic</a:t>
            </a:r>
            <a:endParaRPr lang="de-DE" dirty="0"/>
          </a:p>
          <a:p>
            <a:pPr lvl="1"/>
            <a:r>
              <a:rPr lang="de-DE" b="1" dirty="0"/>
              <a:t>Repository</a:t>
            </a:r>
            <a:r>
              <a:rPr lang="de-DE" dirty="0"/>
              <a:t>: Verbindung zur Datenbank (CRUD = Create, Read, Update, Delete)</a:t>
            </a:r>
          </a:p>
          <a:p>
            <a:pPr lvl="1"/>
            <a:r>
              <a:rPr lang="de-DE" b="1" dirty="0"/>
              <a:t>Model</a:t>
            </a:r>
            <a:r>
              <a:rPr lang="de-DE" dirty="0"/>
              <a:t>: Entität passend zum Datenbank Objekt</a:t>
            </a:r>
          </a:p>
          <a:p>
            <a:pPr lvl="1"/>
            <a:endParaRPr lang="de-DE" dirty="0"/>
          </a:p>
          <a:p>
            <a:r>
              <a:rPr lang="de-DE" b="1" dirty="0" err="1"/>
              <a:t>Dependency</a:t>
            </a:r>
            <a:r>
              <a:rPr lang="de-DE" b="1" dirty="0"/>
              <a:t> </a:t>
            </a:r>
            <a:r>
              <a:rPr lang="de-DE" b="1" dirty="0" err="1"/>
              <a:t>Injection</a:t>
            </a:r>
            <a:r>
              <a:rPr lang="de-DE" dirty="0"/>
              <a:t>: Dynamische Objektverwaltung durch Spring, je nach Bedarf und Anfrage. („Microservice Architektur“)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A272919-ADB8-82CD-A5EE-754905304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Laura Dolibois, Mathusan Saravarapavan, Florian Speicher, Tim Wall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E91617-208D-BD9A-3567-9C2695573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E715-B352-4FDC-9DC0-D65425F305A4}" type="slidenum">
              <a:rPr lang="de-DE" smtClean="0"/>
              <a:t>4</a:t>
            </a:fld>
            <a:endParaRPr lang="de-DE" dirty="0"/>
          </a:p>
        </p:txBody>
      </p:sp>
      <p:pic>
        <p:nvPicPr>
          <p:cNvPr id="2052" name="Picture 4" descr="Spring Boot Architecture. Several application development… | by Uday Patil  | Medium">
            <a:extLst>
              <a:ext uri="{FF2B5EF4-FFF2-40B4-BE49-F238E27FC236}">
                <a16:creationId xmlns:a16="http://schemas.microsoft.com/office/drawing/2014/main" id="{68DD8649-EAF4-74CB-6D1C-8F0BB55D0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8C99AEA-3BFD-0579-215C-00554A96BA1E}"/>
              </a:ext>
            </a:extLst>
          </p:cNvPr>
          <p:cNvSpPr txBox="1"/>
          <p:nvPr/>
        </p:nvSpPr>
        <p:spPr>
          <a:xfrm>
            <a:off x="7070411" y="3078805"/>
            <a:ext cx="216597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00" dirty="0"/>
              <a:t>https://www.linkedin.com/pulse/spring-boot-architecture-ankita-verma</a:t>
            </a:r>
          </a:p>
        </p:txBody>
      </p:sp>
    </p:spTree>
    <p:extLst>
      <p:ext uri="{BB962C8B-B14F-4D97-AF65-F5344CB8AC3E}">
        <p14:creationId xmlns:p14="http://schemas.microsoft.com/office/powerpoint/2010/main" val="2639151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63F68A-2DB5-0B40-FE15-8F7D37A32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2235"/>
            <a:ext cx="10515600" cy="1325563"/>
          </a:xfrm>
        </p:spPr>
        <p:txBody>
          <a:bodyPr/>
          <a:lstStyle/>
          <a:p>
            <a:r>
              <a:rPr lang="de-DE" dirty="0"/>
              <a:t>Backend: Einfache API Darstellung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6E096A-44C6-4208-4930-5876940E6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E9DA90A-C8EF-A6ED-874D-CA2D38CB6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Laura Dolibois, Mathusan Saravarapavan, Florian Speicher, Tim Wall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A9F8F5-B50D-A6EB-8163-29EB31F2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E715-B352-4FDC-9DC0-D65425F305A4}" type="slidenum">
              <a:rPr lang="de-DE" smtClean="0"/>
              <a:t>5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84848B6-52FF-3687-212F-37B2FBDFA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6908"/>
            <a:ext cx="12192000" cy="5728771"/>
          </a:xfrm>
          <a:prstGeom prst="rect">
            <a:avLst/>
          </a:prstGeom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162D456E-14AB-8F76-89D0-34DFC84F7DB8}"/>
              </a:ext>
            </a:extLst>
          </p:cNvPr>
          <p:cNvCxnSpPr/>
          <p:nvPr/>
        </p:nvCxnSpPr>
        <p:spPr>
          <a:xfrm flipH="1">
            <a:off x="2166026" y="3429000"/>
            <a:ext cx="1465634" cy="5009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47A085E4-0798-4669-B41C-59B95F8643CD}"/>
              </a:ext>
            </a:extLst>
          </p:cNvPr>
          <p:cNvSpPr/>
          <p:nvPr/>
        </p:nvSpPr>
        <p:spPr>
          <a:xfrm>
            <a:off x="654995" y="4156953"/>
            <a:ext cx="622570" cy="44747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67800947-395C-FB15-3007-A24BE920D47C}"/>
              </a:ext>
            </a:extLst>
          </p:cNvPr>
          <p:cNvCxnSpPr/>
          <p:nvPr/>
        </p:nvCxnSpPr>
        <p:spPr>
          <a:xfrm flipH="1">
            <a:off x="2166026" y="4066162"/>
            <a:ext cx="1173804" cy="2788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8B863C69-8A4A-BC97-E51B-974C4D4C7FC6}"/>
              </a:ext>
            </a:extLst>
          </p:cNvPr>
          <p:cNvSpPr txBox="1"/>
          <p:nvPr/>
        </p:nvSpPr>
        <p:spPr>
          <a:xfrm>
            <a:off x="3683540" y="3346315"/>
            <a:ext cx="184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Controller Name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308001D-A6A3-2A76-952B-5BC4FBCCC0FA}"/>
              </a:ext>
            </a:extLst>
          </p:cNvPr>
          <p:cNvSpPr txBox="1"/>
          <p:nvPr/>
        </p:nvSpPr>
        <p:spPr>
          <a:xfrm>
            <a:off x="3411166" y="3871612"/>
            <a:ext cx="315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Pfad/Adresse des Endpunktes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6C862F5-AE86-508A-70B2-7D244E014A78}"/>
              </a:ext>
            </a:extLst>
          </p:cNvPr>
          <p:cNvSpPr txBox="1"/>
          <p:nvPr/>
        </p:nvSpPr>
        <p:spPr>
          <a:xfrm>
            <a:off x="-58363" y="4254230"/>
            <a:ext cx="776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Methode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4605C272-1E1D-8651-E4BD-0A5732275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965" y="1654314"/>
            <a:ext cx="5328935" cy="19161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Lef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DA7A8B18-4242-88CD-8884-39CDC244051C}"/>
              </a:ext>
            </a:extLst>
          </p:cNvPr>
          <p:cNvSpPr txBox="1"/>
          <p:nvPr/>
        </p:nvSpPr>
        <p:spPr>
          <a:xfrm>
            <a:off x="9720047" y="3536371"/>
            <a:ext cx="178766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dirty="0"/>
              <a:t>https://www.openlegacy.com/blog/api-methods</a:t>
            </a:r>
          </a:p>
        </p:txBody>
      </p:sp>
    </p:spTree>
    <p:extLst>
      <p:ext uri="{BB962C8B-B14F-4D97-AF65-F5344CB8AC3E}">
        <p14:creationId xmlns:p14="http://schemas.microsoft.com/office/powerpoint/2010/main" val="4143340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CC2B71-E435-B8C0-9CCC-0B86D9EE2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20945"/>
            <a:ext cx="3790950" cy="684777"/>
          </a:xfrm>
        </p:spPr>
        <p:txBody>
          <a:bodyPr anchor="b">
            <a:normAutofit fontScale="90000"/>
          </a:bodyPr>
          <a:lstStyle/>
          <a:p>
            <a:r>
              <a:rPr lang="de-DE" dirty="0"/>
              <a:t>React-Frontend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E695738-AF7D-9CA6-366A-76B0762808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10" r="8770" b="2"/>
          <a:stretch>
            <a:fillRect/>
          </a:stretch>
        </p:blipFill>
        <p:spPr>
          <a:xfrm>
            <a:off x="-1310260" y="0"/>
            <a:ext cx="7209833" cy="685799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5AF28A-4AE1-67DC-B549-6843E91C2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05722"/>
            <a:ext cx="5965369" cy="5547280"/>
          </a:xfrm>
        </p:spPr>
        <p:txBody>
          <a:bodyPr>
            <a:normAutofit/>
          </a:bodyPr>
          <a:lstStyle/>
          <a:p>
            <a:r>
              <a:rPr lang="de-DE" sz="1800" b="1" dirty="0"/>
              <a:t>JS-Bibliothek zum UI- </a:t>
            </a:r>
            <a:r>
              <a:rPr lang="de-DE" sz="1800" b="1" dirty="0" err="1"/>
              <a:t>Kompentenaufbau</a:t>
            </a:r>
            <a:endParaRPr lang="de-DE" sz="1800" b="1" dirty="0"/>
          </a:p>
          <a:p>
            <a:r>
              <a:rPr lang="de-DE" sz="1800" dirty="0"/>
              <a:t>Entwickelt von </a:t>
            </a:r>
            <a:r>
              <a:rPr lang="de-DE" sz="1800" dirty="0" err="1"/>
              <a:t>Meta</a:t>
            </a:r>
            <a:r>
              <a:rPr lang="de-DE" sz="1800" dirty="0"/>
              <a:t>, aber </a:t>
            </a:r>
            <a:r>
              <a:rPr lang="de-DE" sz="1800" b="1" dirty="0"/>
              <a:t>Open-Source</a:t>
            </a:r>
          </a:p>
          <a:p>
            <a:r>
              <a:rPr lang="de-DE" sz="1800" dirty="0"/>
              <a:t>Eines der </a:t>
            </a:r>
            <a:r>
              <a:rPr lang="de-DE" sz="1800" b="1" dirty="0"/>
              <a:t>meistgenutzten Frameworks</a:t>
            </a:r>
          </a:p>
          <a:p>
            <a:endParaRPr lang="de-DE" sz="1800" dirty="0"/>
          </a:p>
          <a:p>
            <a:pPr marL="0" indent="0">
              <a:buNone/>
            </a:pPr>
            <a:r>
              <a:rPr lang="de-DE" sz="1800" b="1" dirty="0"/>
              <a:t>Vorteile:</a:t>
            </a:r>
          </a:p>
          <a:p>
            <a:r>
              <a:rPr lang="de-DE" sz="1800" b="1" dirty="0"/>
              <a:t>Wiederverwendbare</a:t>
            </a:r>
            <a:r>
              <a:rPr lang="de-DE" sz="1800" dirty="0"/>
              <a:t> Bausteine</a:t>
            </a:r>
          </a:p>
          <a:p>
            <a:r>
              <a:rPr lang="de-DE" sz="1800" dirty="0"/>
              <a:t>„</a:t>
            </a:r>
            <a:r>
              <a:rPr lang="de-DE" sz="1800" b="1" dirty="0"/>
              <a:t>Micro-Frontend</a:t>
            </a:r>
            <a:r>
              <a:rPr lang="de-DE" sz="1800" dirty="0"/>
              <a:t>“ möglich</a:t>
            </a:r>
          </a:p>
          <a:p>
            <a:r>
              <a:rPr lang="de-DE" sz="1800" dirty="0"/>
              <a:t>Deklarativer Stil: Entwickler sagt „</a:t>
            </a:r>
            <a:r>
              <a:rPr lang="de-DE" sz="1800" b="1" dirty="0"/>
              <a:t>Was</a:t>
            </a:r>
            <a:r>
              <a:rPr lang="de-DE" sz="1800" dirty="0"/>
              <a:t>“ passiert und React macht das „Wie“</a:t>
            </a:r>
          </a:p>
          <a:p>
            <a:r>
              <a:rPr lang="de-DE" sz="1800" b="1" dirty="0"/>
              <a:t>Virtuelles DOM </a:t>
            </a:r>
            <a:r>
              <a:rPr lang="de-DE" sz="1800" dirty="0"/>
              <a:t>(</a:t>
            </a:r>
            <a:r>
              <a:rPr lang="de-DE" sz="1800" dirty="0" err="1"/>
              <a:t>Document</a:t>
            </a:r>
            <a:r>
              <a:rPr lang="de-DE" sz="1800" dirty="0"/>
              <a:t> </a:t>
            </a:r>
            <a:r>
              <a:rPr lang="de-DE" sz="1800" dirty="0" err="1"/>
              <a:t>Object</a:t>
            </a:r>
            <a:r>
              <a:rPr lang="de-DE" sz="1800" dirty="0"/>
              <a:t> Model): Abbild des echten DOMs im Speicher (Baumstruktur der Elemente), gezielte Änderungen von einzelnen Elementen =&gt; </a:t>
            </a:r>
            <a:r>
              <a:rPr lang="de-DE" sz="1800" b="1" dirty="0"/>
              <a:t>Schnelleres / flüssigeres UI</a:t>
            </a:r>
          </a:p>
          <a:p>
            <a:r>
              <a:rPr lang="de-DE" sz="1800" b="1" dirty="0"/>
              <a:t>Große Community</a:t>
            </a:r>
            <a:r>
              <a:rPr lang="de-DE" sz="1800" dirty="0"/>
              <a:t>: Viele weitere Libraries, Packages und Dokumentation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F9BB1B-9FAD-3513-A042-825C65497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900"/>
              <a:t>Laura Dolibois, Mathusan Saravarapavan, Florian Speicher, Tim Wall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F8A82A-B9B8-EF6D-674A-720EAE3D7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EEE715-B352-4FDC-9DC0-D65425F305A4}" type="slidenum">
              <a:rPr lang="de-DE" smtClean="0"/>
              <a:pPr>
                <a:spcAft>
                  <a:spcPts val="600"/>
                </a:spcAft>
              </a:pPr>
              <a:t>6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629A517-A86F-A5A9-F76A-ACC12FD1273E}"/>
              </a:ext>
            </a:extLst>
          </p:cNvPr>
          <p:cNvSpPr txBox="1"/>
          <p:nvPr/>
        </p:nvSpPr>
        <p:spPr>
          <a:xfrm>
            <a:off x="-84286" y="6688713"/>
            <a:ext cx="2324675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00" dirty="0">
                <a:solidFill>
                  <a:schemeClr val="bg1"/>
                </a:solidFill>
              </a:rPr>
              <a:t>https://tanvir3512.medium.com/10-core-concepts-of-react-js-7beb4434373c</a:t>
            </a:r>
          </a:p>
        </p:txBody>
      </p:sp>
    </p:spTree>
    <p:extLst>
      <p:ext uri="{BB962C8B-B14F-4D97-AF65-F5344CB8AC3E}">
        <p14:creationId xmlns:p14="http://schemas.microsoft.com/office/powerpoint/2010/main" val="3795177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B299CAB-C506-454B-90FC-406572829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D99311-F254-40F1-8AB5-EE3E7B9B6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17585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D822A4-ED4E-D748-1C32-C27BCDE8D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1070149"/>
            <a:ext cx="8959893" cy="1004836"/>
          </a:xfrm>
        </p:spPr>
        <p:txBody>
          <a:bodyPr anchor="ctr">
            <a:normAutofit/>
          </a:bodyPr>
          <a:lstStyle/>
          <a:p>
            <a:pPr algn="ctr"/>
            <a:r>
              <a:rPr lang="de-DE" sz="3200">
                <a:solidFill>
                  <a:srgbClr val="595959"/>
                </a:solidFill>
              </a:rPr>
              <a:t>Grundkonzepte</a:t>
            </a:r>
            <a:endParaRPr lang="de-DE" sz="3200" dirty="0">
              <a:solidFill>
                <a:srgbClr val="595959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6D0E29-9760-7B6E-EBB5-7CE2A59C9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700784" y="324612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sz="700"/>
              <a:t>Laura Dolibois, Mathusan Saravarapavan, Florian Speicher, Tim Wall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89E3CB-00ED-4691-9F0F-F23EA3564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016" y="2444376"/>
            <a:ext cx="10824184" cy="3727824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2705A4-A2A3-9B77-37E1-414B71526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54" y="2459335"/>
            <a:ext cx="8959892" cy="3712866"/>
          </a:xfrm>
        </p:spPr>
        <p:txBody>
          <a:bodyPr anchor="t">
            <a:normAutofit fontScale="85000" lnSpcReduction="20000"/>
          </a:bodyPr>
          <a:lstStyle/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JSX</a:t>
            </a:r>
          </a:p>
          <a:p>
            <a:pPr lvl="1"/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HTML ähnliche Syntax innerhalb JavaScript</a:t>
            </a:r>
          </a:p>
          <a:p>
            <a:pPr lvl="1"/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Wird in JS kompiliert</a:t>
            </a:r>
          </a:p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Komponenten</a:t>
            </a:r>
          </a:p>
          <a:p>
            <a:pPr lvl="1"/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Wiederverwertbar </a:t>
            </a:r>
          </a:p>
          <a:p>
            <a:pPr lvl="1"/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Untereinander Unabhängig</a:t>
            </a:r>
          </a:p>
          <a:p>
            <a:r>
              <a:rPr lang="de-DE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Props</a:t>
            </a: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(Properties)</a:t>
            </a:r>
          </a:p>
          <a:p>
            <a:pPr lvl="1"/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Daten, die von Eltern zu Kindern im Komponentenbaum weitergegeben werden</a:t>
            </a:r>
          </a:p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State</a:t>
            </a:r>
          </a:p>
          <a:p>
            <a:pPr lvl="1"/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Lokaler Zustand innerhalb Komponente</a:t>
            </a:r>
          </a:p>
          <a:p>
            <a:pPr lvl="1"/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Änderung führt zu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Rerender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Hooks</a:t>
            </a:r>
          </a:p>
          <a:p>
            <a:pPr lvl="1"/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useState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für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Zustandverwaltung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useEffect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/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useMemo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für Nebenwirkungen/Abfangen von Events</a:t>
            </a:r>
          </a:p>
          <a:p>
            <a:pPr lvl="1"/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useQuery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/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useMutation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Dep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in Verbindung mit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fetch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für REST-Calls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43D509-614C-F8B2-F4BB-C6CCE2972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0576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EEE715-B352-4FDC-9DC0-D65425F305A4}" type="slidenum">
              <a:rPr lang="de-DE" sz="900" smtClean="0"/>
              <a:pPr>
                <a:spcAft>
                  <a:spcPts val="600"/>
                </a:spcAft>
              </a:pPr>
              <a:t>7</a:t>
            </a:fld>
            <a:endParaRPr lang="de-DE" sz="900"/>
          </a:p>
        </p:txBody>
      </p:sp>
    </p:spTree>
    <p:extLst>
      <p:ext uri="{BB962C8B-B14F-4D97-AF65-F5344CB8AC3E}">
        <p14:creationId xmlns:p14="http://schemas.microsoft.com/office/powerpoint/2010/main" val="1804761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2AFC67-0973-EC0D-F14E-710D701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8F673D-9FC5-2876-0771-D09142D75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3553412" cy="1527048"/>
          </a:xfrm>
        </p:spPr>
        <p:txBody>
          <a:bodyPr anchor="b">
            <a:normAutofit/>
          </a:bodyPr>
          <a:lstStyle/>
          <a:p>
            <a:r>
              <a:rPr lang="de-DE" dirty="0"/>
              <a:t>Frontend mit </a:t>
            </a:r>
            <a:r>
              <a:rPr lang="de-DE" dirty="0" err="1"/>
              <a:t>MaterialUI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AC9C2B-4F21-6679-9713-E4EDACD86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212848"/>
            <a:ext cx="3553412" cy="4122420"/>
          </a:xfrm>
        </p:spPr>
        <p:txBody>
          <a:bodyPr>
            <a:normAutofit/>
          </a:bodyPr>
          <a:lstStyle/>
          <a:p>
            <a:r>
              <a:rPr lang="de-DE" sz="1800" b="1" dirty="0"/>
              <a:t>MUI ist eine React-Komponentenbibliothek</a:t>
            </a:r>
          </a:p>
          <a:p>
            <a:r>
              <a:rPr lang="de-DE" sz="1800" dirty="0"/>
              <a:t> Basierend auf Googles </a:t>
            </a:r>
            <a:r>
              <a:rPr lang="de-DE" sz="1800" b="1" dirty="0"/>
              <a:t>Material Design</a:t>
            </a:r>
            <a:endParaRPr lang="de-DE" sz="1800" dirty="0"/>
          </a:p>
          <a:p>
            <a:r>
              <a:rPr lang="de-DE" sz="1800" b="1" dirty="0"/>
              <a:t>vorgefertigte, anpassbare UI-Komponenten</a:t>
            </a:r>
            <a:r>
              <a:rPr lang="de-DE" sz="1800" dirty="0"/>
              <a:t> wie Buttons, Dialoge, Tabellen</a:t>
            </a:r>
          </a:p>
          <a:p>
            <a:r>
              <a:rPr lang="de-DE" sz="1800" dirty="0"/>
              <a:t>Schnellere Entwicklung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759CC9C-317B-50AF-EAD9-D94870B178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863" b="2"/>
          <a:stretch>
            <a:fillRect/>
          </a:stretch>
        </p:blipFill>
        <p:spPr>
          <a:xfrm>
            <a:off x="4778708" y="10"/>
            <a:ext cx="7439450" cy="6857990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884CE71-6AB4-D243-250E-3B8AE2DF7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900">
                <a:solidFill>
                  <a:srgbClr val="FFFFFF"/>
                </a:solidFill>
              </a:rPr>
              <a:t>Laura Dolibois, Mathusan Saravarapavan, Florian Speicher, Tim Wall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E84C38-AC4A-3B71-3F70-D414211D3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453002"/>
            <a:ext cx="42920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EEE715-B352-4FDC-9DC0-D65425F305A4}" type="slidenum">
              <a:rPr lang="de-D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065D7FE-66D9-95CC-FACB-4499DAD6C70B}"/>
              </a:ext>
            </a:extLst>
          </p:cNvPr>
          <p:cNvSpPr txBox="1"/>
          <p:nvPr/>
        </p:nvSpPr>
        <p:spPr>
          <a:xfrm>
            <a:off x="11163194" y="6607232"/>
            <a:ext cx="10374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https://mui.com/</a:t>
            </a:r>
          </a:p>
        </p:txBody>
      </p:sp>
    </p:spTree>
    <p:extLst>
      <p:ext uri="{BB962C8B-B14F-4D97-AF65-F5344CB8AC3E}">
        <p14:creationId xmlns:p14="http://schemas.microsoft.com/office/powerpoint/2010/main" val="2638577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9">
            <a:extLst>
              <a:ext uri="{FF2B5EF4-FFF2-40B4-BE49-F238E27FC236}">
                <a16:creationId xmlns:a16="http://schemas.microsoft.com/office/drawing/2014/main" id="{4E2ED6F9-63C3-4A8D-9BB4-1EA6253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21">
            <a:extLst>
              <a:ext uri="{FF2B5EF4-FFF2-40B4-BE49-F238E27FC236}">
                <a16:creationId xmlns:a16="http://schemas.microsoft.com/office/drawing/2014/main" id="{6D72081E-AD41-4FBB-B02B-698A68DBC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7BFB04-8ED4-31B6-656E-AC63605E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495466"/>
            <a:ext cx="3611880" cy="1536192"/>
          </a:xfrm>
        </p:spPr>
        <p:txBody>
          <a:bodyPr>
            <a:normAutofit/>
          </a:bodyPr>
          <a:lstStyle/>
          <a:p>
            <a:r>
              <a:rPr lang="de-DE" sz="3200"/>
              <a:t>Frontend Features: Themes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30C0BA7-9A77-58A4-59FA-6746BDB669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955" b="12238"/>
          <a:stretch>
            <a:fillRect/>
          </a:stretch>
        </p:blipFill>
        <p:spPr>
          <a:xfrm>
            <a:off x="20" y="10"/>
            <a:ext cx="12191980" cy="399447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16248AD-805F-41BF-9B57-FC53E5B32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F82758F-B2B3-4F0A-BB90-4BFFEDD16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nhaltsplatzhalter 2">
            <a:extLst>
              <a:ext uri="{FF2B5EF4-FFF2-40B4-BE49-F238E27FC236}">
                <a16:creationId xmlns:a16="http://schemas.microsoft.com/office/drawing/2014/main" id="{FDA81983-907A-C01D-7C18-EAD6AC575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826" y="4495466"/>
            <a:ext cx="6061022" cy="1536192"/>
          </a:xfrm>
        </p:spPr>
        <p:txBody>
          <a:bodyPr anchor="ctr">
            <a:normAutofit/>
          </a:bodyPr>
          <a:lstStyle/>
          <a:p>
            <a:r>
              <a:rPr lang="de-DE" sz="1800" dirty="0"/>
              <a:t>Light Mode</a:t>
            </a:r>
          </a:p>
          <a:p>
            <a:r>
              <a:rPr lang="de-DE" sz="1800" dirty="0"/>
              <a:t>Dark Mode</a:t>
            </a:r>
          </a:p>
          <a:p>
            <a:r>
              <a:rPr lang="de-DE" sz="1800" dirty="0"/>
              <a:t>Umschalten über Button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94D84E6-CA94-3A44-ECEF-4E031B30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1000">
                <a:solidFill>
                  <a:schemeClr val="tx1">
                    <a:lumMod val="50000"/>
                    <a:lumOff val="50000"/>
                  </a:schemeClr>
                </a:solidFill>
              </a:rPr>
              <a:t>Laura Dolibois, Mathusan Saravarapavan, Florian Speicher, Tim Wall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0CCC60D-AA80-CA75-196B-002CE45CE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624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EEEE715-B352-4FDC-9DC0-D65425F305A4}" type="slidenum">
              <a:rPr lang="de-DE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de-DE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19970C1-19F1-FEF0-0264-60415266EA05}"/>
              </a:ext>
            </a:extLst>
          </p:cNvPr>
          <p:cNvSpPr txBox="1"/>
          <p:nvPr/>
        </p:nvSpPr>
        <p:spPr>
          <a:xfrm>
            <a:off x="-71336" y="3875862"/>
            <a:ext cx="6096000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" dirty="0"/>
              <a:t>https://www.hpshop.co.za/hp-blog/post/what-is-dark-mode-and-how-to-turn-it-on-or-off</a:t>
            </a:r>
          </a:p>
        </p:txBody>
      </p:sp>
    </p:spTree>
    <p:extLst>
      <p:ext uri="{BB962C8B-B14F-4D97-AF65-F5344CB8AC3E}">
        <p14:creationId xmlns:p14="http://schemas.microsoft.com/office/powerpoint/2010/main" val="3621020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918</Words>
  <Application>Microsoft Office PowerPoint</Application>
  <PresentationFormat>Breitbild</PresentationFormat>
  <Paragraphs>192</Paragraphs>
  <Slides>17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Neue Haas Grotesk Text Pro</vt:lpstr>
      <vt:lpstr>Wingdings</vt:lpstr>
      <vt:lpstr>Office</vt:lpstr>
      <vt:lpstr>DPS-WEBSHOP</vt:lpstr>
      <vt:lpstr>Anforderungen und Ideen</vt:lpstr>
      <vt:lpstr>Architektur</vt:lpstr>
      <vt:lpstr>Backend</vt:lpstr>
      <vt:lpstr>Backend: Einfache API Darstellung</vt:lpstr>
      <vt:lpstr>React-Frontend</vt:lpstr>
      <vt:lpstr>Grundkonzepte</vt:lpstr>
      <vt:lpstr>Frontend mit MaterialUI</vt:lpstr>
      <vt:lpstr>Frontend Features: Themes</vt:lpstr>
      <vt:lpstr>Frontend Features: i18n</vt:lpstr>
      <vt:lpstr>Frontend Feature: Rating</vt:lpstr>
      <vt:lpstr>Dynamischer Aufbau</vt:lpstr>
      <vt:lpstr>Übersicht der Farming-Station-Komponenten</vt:lpstr>
      <vt:lpstr>Admin-Panel</vt:lpstr>
      <vt:lpstr>Admin-Panel</vt:lpstr>
      <vt:lpstr>Provider und Cookies</vt:lpstr>
      <vt:lpstr>Als nächstes Projektvorführung…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DPS-WEBSHOP</dc:title>
  <dc:creator>Florian Speicher</dc:creator>
  <cp:lastModifiedBy>Florian Speicher</cp:lastModifiedBy>
  <cp:revision>13</cp:revision>
  <dcterms:created xsi:type="dcterms:W3CDTF">2025-06-15T13:58:22Z</dcterms:created>
  <dcterms:modified xsi:type="dcterms:W3CDTF">2025-06-24T20:04:20Z</dcterms:modified>
</cp:coreProperties>
</file>